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3741" autoAdjust="0"/>
  </p:normalViewPr>
  <p:slideViewPr>
    <p:cSldViewPr snapToGrid="0" snapToObjects="1">
      <p:cViewPr varScale="1">
        <p:scale>
          <a:sx n="103" d="100"/>
          <a:sy n="103" d="100"/>
        </p:scale>
        <p:origin x="8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FE57E-687C-914E-AAE3-765C5597CE13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FD641-3A9A-1747-85B1-36E0ACEE1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76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i="1" dirty="0">
              <a:effectLst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EA20D-F283-0444-B407-2BDA76C2554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924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749F-519D-DF46-9A54-68D5297284A4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366F-0138-5A4B-B1FD-96AB2683F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73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749F-519D-DF46-9A54-68D5297284A4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366F-0138-5A4B-B1FD-96AB2683F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086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749F-519D-DF46-9A54-68D5297284A4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366F-0138-5A4B-B1FD-96AB2683F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03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749F-519D-DF46-9A54-68D5297284A4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366F-0138-5A4B-B1FD-96AB2683F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609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749F-519D-DF46-9A54-68D5297284A4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366F-0138-5A4B-B1FD-96AB2683F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11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749F-519D-DF46-9A54-68D5297284A4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366F-0138-5A4B-B1FD-96AB2683F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595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749F-519D-DF46-9A54-68D5297284A4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366F-0138-5A4B-B1FD-96AB2683F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104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749F-519D-DF46-9A54-68D5297284A4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366F-0138-5A4B-B1FD-96AB2683F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738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749F-519D-DF46-9A54-68D5297284A4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366F-0138-5A4B-B1FD-96AB2683F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7755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749F-519D-DF46-9A54-68D5297284A4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366F-0138-5A4B-B1FD-96AB2683F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846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749F-519D-DF46-9A54-68D5297284A4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366F-0138-5A4B-B1FD-96AB2683F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9019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6749F-519D-DF46-9A54-68D5297284A4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0366F-0138-5A4B-B1FD-96AB2683F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2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C867AB6-D144-3248-93C4-DDEF372D4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15BD-ED22-5747-8AE8-98D51056D2CF}" type="slidenum">
              <a:rPr lang="en-CA" smtClean="0"/>
              <a:t>1</a:t>
            </a:fld>
            <a:endParaRPr lang="en-C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1462E3-BEC6-4749-90A3-96483DB0706A}"/>
              </a:ext>
            </a:extLst>
          </p:cNvPr>
          <p:cNvSpPr/>
          <p:nvPr/>
        </p:nvSpPr>
        <p:spPr>
          <a:xfrm>
            <a:off x="1705438" y="1010757"/>
            <a:ext cx="93363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>
                <a:latin typeface="Calibri Light" panose="020F0302020204030204" pitchFamily="34" charset="0"/>
                <a:ea typeface="Times New Roman" panose="02020603050405020304" pitchFamily="18" charset="0"/>
              </a:rPr>
              <a:t>Figure 1.</a:t>
            </a:r>
            <a:r>
              <a:rPr lang="en-CA" dirty="0">
                <a:latin typeface="Calibri Light" panose="020F03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alibri Light" panose="020F0302020204030204" pitchFamily="34" charset="0"/>
                <a:ea typeface="Times New Roman" panose="02020603050405020304" pitchFamily="18" charset="0"/>
              </a:rPr>
              <a:t>Rel@x training program: hypnotic communication techniques training sessions content </a:t>
            </a:r>
            <a:endParaRPr lang="fr-CA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AF27B50-3156-2144-A315-59B2FD7B941E}"/>
              </a:ext>
            </a:extLst>
          </p:cNvPr>
          <p:cNvSpPr/>
          <p:nvPr/>
        </p:nvSpPr>
        <p:spPr>
          <a:xfrm>
            <a:off x="1754122" y="1945067"/>
            <a:ext cx="918525" cy="9704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350" b="1" dirty="0">
                <a:latin typeface="+mj-lt"/>
              </a:rPr>
              <a:t>Session 1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D5547CD-E965-6749-9B0B-7C761BDF3BB0}"/>
              </a:ext>
            </a:extLst>
          </p:cNvPr>
          <p:cNvSpPr/>
          <p:nvPr/>
        </p:nvSpPr>
        <p:spPr>
          <a:xfrm>
            <a:off x="1754122" y="4328734"/>
            <a:ext cx="914400" cy="97986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350" b="1" dirty="0">
                <a:latin typeface="+mj-lt"/>
              </a:rPr>
              <a:t>Session 2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151B0E3-1BF9-8542-9257-8554835FE9CA}"/>
              </a:ext>
            </a:extLst>
          </p:cNvPr>
          <p:cNvSpPr/>
          <p:nvPr/>
        </p:nvSpPr>
        <p:spPr>
          <a:xfrm>
            <a:off x="1754122" y="3911795"/>
            <a:ext cx="4302000" cy="33039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350" b="1" dirty="0">
                <a:latin typeface="+mj-lt"/>
              </a:rPr>
              <a:t>(1) Pleasant place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31BB78B-1A94-4E43-AF56-CAEF88875E89}"/>
              </a:ext>
            </a:extLst>
          </p:cNvPr>
          <p:cNvSpPr/>
          <p:nvPr/>
        </p:nvSpPr>
        <p:spPr>
          <a:xfrm>
            <a:off x="2765479" y="1952698"/>
            <a:ext cx="2719796" cy="9704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100" dirty="0"/>
              <a:t>Introduction to hypnotic communication</a:t>
            </a:r>
          </a:p>
          <a:p>
            <a:pPr algn="ctr"/>
            <a:r>
              <a:rPr lang="en-CA" sz="1100" dirty="0"/>
              <a:t>Non-verbal aspects</a:t>
            </a:r>
          </a:p>
          <a:p>
            <a:pPr algn="ctr"/>
            <a:r>
              <a:rPr lang="en-CA" sz="1100" dirty="0"/>
              <a:t>Verbal aspects</a:t>
            </a:r>
          </a:p>
          <a:p>
            <a:pPr algn="ctr"/>
            <a:r>
              <a:rPr lang="en-CA" sz="1100" dirty="0"/>
              <a:t>Presentation of both techniques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2555CDB-33A8-2E4C-92B8-FE1EACC540D8}"/>
              </a:ext>
            </a:extLst>
          </p:cNvPr>
          <p:cNvSpPr/>
          <p:nvPr/>
        </p:nvSpPr>
        <p:spPr>
          <a:xfrm>
            <a:off x="5577878" y="1952698"/>
            <a:ext cx="4860000" cy="9704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28588" indent="-128588">
              <a:buFont typeface="Arial" charset="0"/>
              <a:buChar char="•"/>
            </a:pPr>
            <a:r>
              <a:rPr lang="en-CA" sz="1100" dirty="0"/>
              <a:t>Hypnotic communication definition</a:t>
            </a:r>
          </a:p>
          <a:p>
            <a:pPr marL="128588" indent="-128588">
              <a:buFont typeface="Arial" charset="0"/>
              <a:buChar char="•"/>
            </a:pPr>
            <a:r>
              <a:rPr lang="en-CA" sz="1100" dirty="0"/>
              <a:t>Training in the synchronization technique</a:t>
            </a:r>
          </a:p>
          <a:p>
            <a:pPr marL="128588" indent="-128588">
              <a:buFont typeface="Arial" charset="0"/>
              <a:buChar char="•"/>
            </a:pPr>
            <a:r>
              <a:rPr lang="en-CA" sz="1100" dirty="0"/>
              <a:t>Training in reframing techniques as well as direct and metaphorical suggestions</a:t>
            </a:r>
          </a:p>
          <a:p>
            <a:pPr marL="128588" indent="-128588">
              <a:buFont typeface="Arial" charset="0"/>
              <a:buChar char="•"/>
            </a:pPr>
            <a:r>
              <a:rPr lang="en-CA" sz="1100" dirty="0"/>
              <a:t>Presentation of both techniques: (1) </a:t>
            </a:r>
            <a:r>
              <a:rPr lang="en-CA" sz="1100"/>
              <a:t>Pleasant place and </a:t>
            </a:r>
            <a:r>
              <a:rPr lang="en-CA" sz="1100" dirty="0"/>
              <a:t>(2) Magic glove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328793CA-5209-BB44-90D0-2CC250CFFEE6}"/>
              </a:ext>
            </a:extLst>
          </p:cNvPr>
          <p:cNvSpPr/>
          <p:nvPr/>
        </p:nvSpPr>
        <p:spPr>
          <a:xfrm>
            <a:off x="2765479" y="4332806"/>
            <a:ext cx="6663458" cy="97579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CA" sz="1100" dirty="0"/>
              <a:t>Learning the technique’s hypnotic language and hypnotic phenomena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CA" sz="1100" dirty="0"/>
              <a:t>Using the hypnotic communication technique during a medical procedure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4C6F2598-B9A3-5449-902B-D2B5D25D3CE0}"/>
              </a:ext>
            </a:extLst>
          </p:cNvPr>
          <p:cNvSpPr/>
          <p:nvPr/>
        </p:nvSpPr>
        <p:spPr>
          <a:xfrm>
            <a:off x="6135878" y="3911795"/>
            <a:ext cx="4302000" cy="33039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350" b="1" dirty="0">
                <a:latin typeface="+mj-lt"/>
              </a:rPr>
              <a:t>(2) Magic glove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73992A21-FAF2-FB4D-98C9-1243A5A54B2F}"/>
              </a:ext>
            </a:extLst>
          </p:cNvPr>
          <p:cNvSpPr/>
          <p:nvPr/>
        </p:nvSpPr>
        <p:spPr>
          <a:xfrm>
            <a:off x="9523478" y="4328732"/>
            <a:ext cx="914400" cy="97986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350" b="1" dirty="0">
                <a:latin typeface="+mj-lt"/>
              </a:rPr>
              <a:t>Session 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1837D45-FAB7-1549-B74B-C6453A0B3EB1}"/>
              </a:ext>
            </a:extLst>
          </p:cNvPr>
          <p:cNvGrpSpPr/>
          <p:nvPr/>
        </p:nvGrpSpPr>
        <p:grpSpPr>
          <a:xfrm>
            <a:off x="5333070" y="2976258"/>
            <a:ext cx="1514640" cy="866431"/>
            <a:chOff x="5400028" y="2742111"/>
            <a:chExt cx="1514640" cy="866431"/>
          </a:xfrm>
        </p:grpSpPr>
        <p:sp>
          <p:nvSpPr>
            <p:cNvPr id="20" name="Flèche vers le bas 19"/>
            <p:cNvSpPr/>
            <p:nvPr/>
          </p:nvSpPr>
          <p:spPr>
            <a:xfrm>
              <a:off x="6076552" y="2742111"/>
              <a:ext cx="162000" cy="216000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200"/>
            </a:p>
          </p:txBody>
        </p:sp>
        <p:sp>
          <p:nvSpPr>
            <p:cNvPr id="23" name="Flèche vers le bas 22"/>
            <p:cNvSpPr/>
            <p:nvPr/>
          </p:nvSpPr>
          <p:spPr>
            <a:xfrm rot="1856797">
              <a:off x="5400028" y="3392542"/>
              <a:ext cx="162000" cy="216000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200"/>
            </a:p>
          </p:txBody>
        </p:sp>
        <p:sp>
          <p:nvSpPr>
            <p:cNvPr id="25" name="Flèche vers le bas 24"/>
            <p:cNvSpPr/>
            <p:nvPr/>
          </p:nvSpPr>
          <p:spPr>
            <a:xfrm rot="19715378">
              <a:off x="6752668" y="3388183"/>
              <a:ext cx="162000" cy="216000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200" dirty="0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DBDE254-188E-9A41-90F7-FC07B5F686F4}"/>
                </a:ext>
              </a:extLst>
            </p:cNvPr>
            <p:cNvSpPr/>
            <p:nvPr/>
          </p:nvSpPr>
          <p:spPr>
            <a:xfrm>
              <a:off x="5413897" y="2992452"/>
              <a:ext cx="1487310" cy="345583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100" dirty="0"/>
                <a:t>Choice of a technique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67821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leu vert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101</Words>
  <Application>Microsoft Macintosh PowerPoint</Application>
  <PresentationFormat>Grand écran</PresentationFormat>
  <Paragraphs>19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Jennifer Aramideh</dc:creator>
  <cp:lastModifiedBy>Jennifer Aramideh</cp:lastModifiedBy>
  <cp:revision>21</cp:revision>
  <dcterms:created xsi:type="dcterms:W3CDTF">2020-10-13T22:32:52Z</dcterms:created>
  <dcterms:modified xsi:type="dcterms:W3CDTF">2022-01-10T21:45:51Z</dcterms:modified>
</cp:coreProperties>
</file>