
<file path=[Content_Types].xml><?xml version="1.0" encoding="utf-8"?>
<Types xmlns="http://schemas.openxmlformats.org/package/2006/content-types">
  <Default Extension="rels" ContentType="application/vnd.openxmlformats-package.relationships+xml"/>
  <Default Extension="png" ContentType="image/png"/>
  <Default Extension="xml" ContentType="application/xml"/>
  <Override PartName="/ppt/slideLayouts/slideLayout1.xml" ContentType="application/vnd.openxmlformats-officedocument.presentationml.slideLayout+xml"/>
  <Override PartName="/ppt/slideLayouts/slideLayout3.xml" ContentType="application/vnd.openxmlformats-officedocument.presentationml.slideLayout+xml"/>
  <Override PartName="/ppt/slideLayouts/slideLayout6.xml" ContentType="application/vnd.openxmlformats-officedocument.presentationml.slideLayout+xml"/>
  <Override PartName="/ppt/slideLayouts/slideLayout2.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notesSlides/notesSlide4.xml" ContentType="application/vnd.openxmlformats-officedocument.presentationml.notesSlide+xml"/>
  <Override PartName="/ppt/notesSlides/notesSlide39.xml" ContentType="application/vnd.openxmlformats-officedocument.presentationml.notesSlide+xml"/>
  <Override PartName="/ppt/notesSlides/notesSlide5.xml" ContentType="application/vnd.openxmlformats-officedocument.presentationml.notesSlide+xml"/>
  <Override PartName="/ppt/notesSlides/notesSlide20.xml" ContentType="application/vnd.openxmlformats-officedocument.presentationml.notesSlide+xml"/>
  <Override PartName="/ppt/notesSlides/notesSlide9.xml" ContentType="application/vnd.openxmlformats-officedocument.presentationml.notesSlide+xml"/>
  <Override PartName="/ppt/notesSlides/notesSlide33.xml" ContentType="application/vnd.openxmlformats-officedocument.presentationml.notesSlide+xml"/>
  <Override PartName="/ppt/notesSlides/notesSlide10.xml" ContentType="application/vnd.openxmlformats-officedocument.presentationml.notesSlide+xml"/>
  <Override PartName="/ppt/notesSlides/notesSlide24.xml" ContentType="application/vnd.openxmlformats-officedocument.presentationml.notesSlide+xml"/>
  <Override PartName="/ppt/notesSlides/notesSlide17.xml" ContentType="application/vnd.openxmlformats-officedocument.presentationml.notesSlide+xml"/>
  <Override PartName="/ppt/notesSlides/notesSlide14.xml" ContentType="application/vnd.openxmlformats-officedocument.presentationml.notes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37.xml" ContentType="application/vnd.openxmlformats-officedocument.presentationml.notesSlide+xml"/>
  <Override PartName="/ppt/notesSlides/notesSlide32.xml" ContentType="application/vnd.openxmlformats-officedocument.presentationml.notesSlide+xml"/>
  <Override PartName="/ppt/notesSlides/notesSlide7.xml" ContentType="application/vnd.openxmlformats-officedocument.presentationml.notesSlide+xml"/>
  <Override PartName="/ppt/notesSlides/notesSlide2.xml" ContentType="application/vnd.openxmlformats-officedocument.presentationml.notesSlide+xml"/>
  <Override PartName="/ppt/notesSlides/notesSlide35.xml" ContentType="application/vnd.openxmlformats-officedocument.presentationml.notesSlide+xml"/>
  <Override PartName="/ppt/notesSlides/notesSlide31.xml" ContentType="application/vnd.openxmlformats-officedocument.presentationml.notesSlide+xml"/>
  <Override PartName="/ppt/notesSlides/notesSlide22.xml" ContentType="application/vnd.openxmlformats-officedocument.presentationml.notesSlide+xml"/>
  <Override PartName="/ppt/notesSlides/notesSlide13.xml" ContentType="application/vnd.openxmlformats-officedocument.presentationml.notesSlide+xml"/>
  <Override PartName="/ppt/notesSlides/notesSlide27.xml" ContentType="application/vnd.openxmlformats-officedocument.presentationml.notesSlide+xml"/>
  <Override PartName="/ppt/notesSlides/notesSlide41.xml" ContentType="application/vnd.openxmlformats-officedocument.presentationml.notesSlide+xml"/>
  <Override PartName="/ppt/notesSlides/notesSlide16.xml" ContentType="application/vnd.openxmlformats-officedocument.presentationml.notesSlide+xml"/>
  <Override PartName="/ppt/notesSlides/notesSlide12.xml" ContentType="application/vnd.openxmlformats-officedocument.presentationml.notesSlide+xml"/>
  <Override PartName="/ppt/notesSlides/notesSlide3.xml" ContentType="application/vnd.openxmlformats-officedocument.presentationml.notesSlide+xml"/>
  <Override PartName="/ppt/notesSlides/notesSlide1.xml" ContentType="application/vnd.openxmlformats-officedocument.presentationml.notesSlide+xml"/>
  <Override PartName="/ppt/notesSlides/notesSlide15.xml" ContentType="application/vnd.openxmlformats-officedocument.presentationml.notesSlide+xml"/>
  <Override PartName="/ppt/notesSlides/notesSlide6.xml" ContentType="application/vnd.openxmlformats-officedocument.presentationml.notesSlide+xml"/>
  <Override PartName="/ppt/notesSlides/notesSlide42.xml" ContentType="application/vnd.openxmlformats-officedocument.presentationml.notesSlide+xml"/>
  <Override PartName="/ppt/notesSlides/notesSlide38.xml" ContentType="application/vnd.openxmlformats-officedocument.presentationml.notesSlide+xml"/>
  <Override PartName="/ppt/notesSlides/notesSlide28.xml" ContentType="application/vnd.openxmlformats-officedocument.presentationml.notesSlide+xml"/>
  <Override PartName="/ppt/notesSlides/notesSlide40.xml" ContentType="application/vnd.openxmlformats-officedocument.presentationml.notesSlide+xml"/>
  <Override PartName="/ppt/notesSlides/notesSlide26.xml" ContentType="application/vnd.openxmlformats-officedocument.presentationml.notesSlide+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45.xml" ContentType="application/vnd.openxmlformats-officedocument.presentationml.notesSlide+xml"/>
  <Override PartName="/ppt/notesSlides/notesSlide23.xml" ContentType="application/vnd.openxmlformats-officedocument.presentationml.notesSlide+xml"/>
  <Override PartName="/ppt/notesSlides/notesSlide29.xml" ContentType="application/vnd.openxmlformats-officedocument.presentationml.notesSlide+xml"/>
  <Override PartName="/ppt/notesSlides/notesSlide44.xml" ContentType="application/vnd.openxmlformats-officedocument.presentationml.notesSlide+xml"/>
  <Override PartName="/ppt/notesSlides/notesSlide19.xml" ContentType="application/vnd.openxmlformats-officedocument.presentationml.notesSlide+xml"/>
  <Override PartName="/ppt/notesSlides/notesSlide30.xml" ContentType="application/vnd.openxmlformats-officedocument.presentationml.notesSlide+xml"/>
  <Override PartName="/ppt/notesSlides/notesSlide34.xml" ContentType="application/vnd.openxmlformats-officedocument.presentationml.notesSlide+xml"/>
  <Override PartName="/ppt/notesSlides/notesSlide21.xml" ContentType="application/vnd.openxmlformats-officedocument.presentationml.notesSlide+xml"/>
  <Override PartName="/ppt/notesSlides/notesSlide36.xml" ContentType="application/vnd.openxmlformats-officedocument.presentationml.notesSlide+xml"/>
  <Override PartName="/ppt/notesSlides/notesSlide18.xml" ContentType="application/vnd.openxmlformats-officedocument.presentationml.notesSlide+xml"/>
  <Override PartName="/ppt/notesMasters/notesMaster1.xml" ContentType="application/vnd.openxmlformats-officedocument.presentationml.notesMaster+xml"/>
  <Override PartName="/ppt/presentation.xml" ContentType="application/vnd.openxmlformats-officedocument.presentationml.presentation.main+xml"/>
  <Override PartName="/ppt/presProps.xml" ContentType="application/vnd.openxmlformats-officedocument.presentationml.presProps+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slideMasters/slideMaster1.xml" ContentType="application/vnd.openxmlformats-officedocument.presentationml.slideMaster+xml"/>
  <Override PartName="/ppt/slides/slide37.xml" ContentType="application/vnd.openxmlformats-officedocument.presentationml.slide+xml"/>
  <Override PartName="/ppt/slides/slide16.xml" ContentType="application/vnd.openxmlformats-officedocument.presentationml.slide+xml"/>
  <Override PartName="/ppt/slides/slide21.xml" ContentType="application/vnd.openxmlformats-officedocument.presentationml.slide+xml"/>
  <Override PartName="/ppt/slides/slide45.xml" ContentType="application/vnd.openxmlformats-officedocument.presentationml.slide+xml"/>
  <Override PartName="/ppt/slides/slide2.xml" ContentType="application/vnd.openxmlformats-officedocument.presentationml.slide+xml"/>
  <Override PartName="/ppt/slides/slide26.xml" ContentType="application/vnd.openxmlformats-officedocument.presentationml.slide+xml"/>
  <Override PartName="/ppt/slides/slide6.xml" ContentType="application/vnd.openxmlformats-officedocument.presentationml.slide+xml"/>
  <Override PartName="/ppt/slides/slide3.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6.xml" ContentType="application/vnd.openxmlformats-officedocument.presentationml.slide+xml"/>
  <Override PartName="/ppt/slides/slide35.xml" ContentType="application/vnd.openxmlformats-officedocument.presentationml.slide+xml"/>
  <Override PartName="/ppt/slides/slide17.xml" ContentType="application/vnd.openxmlformats-officedocument.presentationml.slide+xml"/>
  <Override PartName="/ppt/slides/slide24.xml" ContentType="application/vnd.openxmlformats-officedocument.presentationml.slide+xml"/>
  <Override PartName="/ppt/slides/slide34.xml" ContentType="application/vnd.openxmlformats-officedocument.presentationml.slide+xml"/>
  <Override PartName="/ppt/slides/slide23.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42.xml" ContentType="application/vnd.openxmlformats-officedocument.presentationml.slide+xml"/>
  <Override PartName="/ppt/slides/slide31.xml" ContentType="application/vnd.openxmlformats-officedocument.presentationml.slide+xml"/>
  <Override PartName="/ppt/slides/slide43.xml" ContentType="application/vnd.openxmlformats-officedocument.presentationml.slide+xml"/>
  <Override PartName="/ppt/slides/slide40.xml" ContentType="application/vnd.openxmlformats-officedocument.presentationml.slide+xml"/>
  <Override PartName="/ppt/slides/slide32.xml" ContentType="application/vnd.openxmlformats-officedocument.presentationml.slide+xml"/>
  <Override PartName="/ppt/slides/slide1.xml" ContentType="application/vnd.openxmlformats-officedocument.presentationml.slide+xml"/>
  <Override PartName="/ppt/slides/slide44.xml" ContentType="application/vnd.openxmlformats-officedocument.presentationml.slide+xml"/>
  <Override PartName="/ppt/slides/slide38.xml" ContentType="application/vnd.openxmlformats-officedocument.presentationml.slide+xml"/>
  <Override PartName="/ppt/slides/slide20.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9.xml" ContentType="application/vnd.openxmlformats-officedocument.presentationml.slide+xml"/>
  <Override PartName="/ppt/slides/slide39.xml" ContentType="application/vnd.openxmlformats-officedocument.presentationml.slide+xml"/>
  <Override PartName="/ppt/slides/slide9.xml" ContentType="application/vnd.openxmlformats-officedocument.presentationml.slide+xml"/>
  <Override PartName="/ppt/slides/slide18.xml" ContentType="application/vnd.openxmlformats-officedocument.presentationml.slide+xml"/>
  <Override PartName="/ppt/slides/slide15.xml" ContentType="application/vnd.openxmlformats-officedocument.presentationml.slide+xml"/>
  <Override PartName="/ppt/slides/slide7.xml" ContentType="application/vnd.openxmlformats-officedocument.presentationml.slide+xml"/>
  <Override PartName="/ppt/slides/slide30.xml" ContentType="application/vnd.openxmlformats-officedocument.presentationml.slide+xml"/>
  <Override PartName="/ppt/slides/slide8.xml" ContentType="application/vnd.openxmlformats-officedocument.presentationml.slide+xml"/>
  <Override PartName="/ppt/slides/slide27.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4.xml" ContentType="application/vnd.openxmlformats-officedocument.presentationml.slide+xml"/>
  <Override PartName="/ppt/slides/slide14.xml" ContentType="application/vnd.openxmlformats-officedocument.presentationml.slide+xml"/>
  <Override PartName="/ppt/slides/slide41.xml" ContentType="application/vnd.openxmlformats-officedocument.presentationml.slide+xml"/>
  <Override PartName="/ppt/slides/slide5.xml" ContentType="application/vnd.openxmlformats-officedocument.presentationml.slide+xml"/>
  <Override PartName="/ppt/slides/slide22.xml" ContentType="application/vnd.openxmlformats-officedocument.presentationml.slide+xml"/>
  <Override PartName="/ppt/tableStyles.xml" ContentType="application/vnd.openxmlformats-officedocument.presentationml.tableStyles+xml"/>
</Types>
</file>

<file path=_rels/.rels><?xml version="1.0" encoding="UTF-8" standalone="yes"?><Relationships xmlns="http://schemas.openxmlformats.org/package/2006/relationships"><Relationship Target="ppt/presentation.xml" Type="http://schemas.openxmlformats.org/officeDocument/2006/relationships/officeDocument" Id="rId1"/></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aveSubsetFonts="1" autoCompressPictures="0" mc:PreserveAttributes="mv:*" mc:Ignorable="mv">
  <p:sldMasterIdLst>
    <p:sldMasterId id="214748365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Lst>
  <p:sldSz cy="5143500" cx="9144000"/>
  <p:notesSz cy="9144000" cx="6858000"/>
  <p:defaultText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file>

<file path=ppt/tableStyles.xml><?xml version="1.0" encoding="utf-8"?>
<a:tblStyleLst xmlns:a="http://schemas.openxmlformats.org/drawingml/2006/main" xmlns:r="http://schemas.openxmlformats.org/officeDocument/2006/relationships" def="{90651C3A-4460-11DB-9652-00E08161165F}"/>
</file>

<file path=ppt/_rels/presentation.xml.rels><?xml version="1.0" encoding="UTF-8" standalone="yes"?><Relationships xmlns="http://schemas.openxmlformats.org/package/2006/relationships"><Relationship Target="slides/slide34.xml" Type="http://schemas.openxmlformats.org/officeDocument/2006/relationships/slide" Id="rId39"/><Relationship Target="slides/slide33.xml" Type="http://schemas.openxmlformats.org/officeDocument/2006/relationships/slide" Id="rId38"/><Relationship Target="slides/slide32.xml" Type="http://schemas.openxmlformats.org/officeDocument/2006/relationships/slide" Id="rId37"/><Relationship Target="slides/slide31.xml" Type="http://schemas.openxmlformats.org/officeDocument/2006/relationships/slide" Id="rId36"/><Relationship Target="slides/slide25.xml" Type="http://schemas.openxmlformats.org/officeDocument/2006/relationships/slide" Id="rId30"/><Relationship Target="slides/slide26.xml" Type="http://schemas.openxmlformats.org/officeDocument/2006/relationships/slide" Id="rId31"/><Relationship Target="slides/slide29.xml" Type="http://schemas.openxmlformats.org/officeDocument/2006/relationships/slide" Id="rId34"/><Relationship Target="slides/slide30.xml" Type="http://schemas.openxmlformats.org/officeDocument/2006/relationships/slide" Id="rId35"/><Relationship Target="slides/slide27.xml" Type="http://schemas.openxmlformats.org/officeDocument/2006/relationships/slide" Id="rId32"/><Relationship Target="slides/slide28.xml" Type="http://schemas.openxmlformats.org/officeDocument/2006/relationships/slide" Id="rId33"/><Relationship Target="slides/slide43.xml" Type="http://schemas.openxmlformats.org/officeDocument/2006/relationships/slide" Id="rId48"/><Relationship Target="slides/slide42.xml" Type="http://schemas.openxmlformats.org/officeDocument/2006/relationships/slide" Id="rId47"/><Relationship Target="slides/slide44.xml" Type="http://schemas.openxmlformats.org/officeDocument/2006/relationships/slide" Id="rId49"/><Relationship Target="presProps.xml" Type="http://schemas.openxmlformats.org/officeDocument/2006/relationships/presProps" Id="rId2"/><Relationship Target="theme/theme2.xml" Type="http://schemas.openxmlformats.org/officeDocument/2006/relationships/theme" Id="rId1"/><Relationship Target="slides/slide35.xml" Type="http://schemas.openxmlformats.org/officeDocument/2006/relationships/slide" Id="rId40"/><Relationship Target="slideMasters/slideMaster1.xml" Type="http://schemas.openxmlformats.org/officeDocument/2006/relationships/slideMaster" Id="rId4"/><Relationship Target="slides/slide36.xml" Type="http://schemas.openxmlformats.org/officeDocument/2006/relationships/slide" Id="rId41"/><Relationship Target="tableStyles.xml" Type="http://schemas.openxmlformats.org/officeDocument/2006/relationships/tableStyles" Id="rId3"/><Relationship Target="slides/slide37.xml" Type="http://schemas.openxmlformats.org/officeDocument/2006/relationships/slide" Id="rId42"/><Relationship Target="slides/slide38.xml" Type="http://schemas.openxmlformats.org/officeDocument/2006/relationships/slide" Id="rId43"/><Relationship Target="slides/slide39.xml" Type="http://schemas.openxmlformats.org/officeDocument/2006/relationships/slide" Id="rId44"/><Relationship Target="slides/slide40.xml" Type="http://schemas.openxmlformats.org/officeDocument/2006/relationships/slide" Id="rId45"/><Relationship Target="slides/slide41.xml" Type="http://schemas.openxmlformats.org/officeDocument/2006/relationships/slide" Id="rId46"/><Relationship Target="slides/slide4.xml" Type="http://schemas.openxmlformats.org/officeDocument/2006/relationships/slide" Id="rId9"/><Relationship Target="slides/slide1.xml" Type="http://schemas.openxmlformats.org/officeDocument/2006/relationships/slide" Id="rId6"/><Relationship Target="notesMasters/notesMaster1.xml" Type="http://schemas.openxmlformats.org/officeDocument/2006/relationships/notesMaster" Id="rId5"/><Relationship Target="slides/slide3.xml" Type="http://schemas.openxmlformats.org/officeDocument/2006/relationships/slide" Id="rId8"/><Relationship Target="slides/slide2.xml" Type="http://schemas.openxmlformats.org/officeDocument/2006/relationships/slide" Id="rId7"/><Relationship Target="slides/slide14.xml" Type="http://schemas.openxmlformats.org/officeDocument/2006/relationships/slide" Id="rId19"/><Relationship Target="slides/slide13.xml" Type="http://schemas.openxmlformats.org/officeDocument/2006/relationships/slide" Id="rId18"/><Relationship Target="slides/slide12.xml" Type="http://schemas.openxmlformats.org/officeDocument/2006/relationships/slide" Id="rId17"/><Relationship Target="slides/slide11.xml" Type="http://schemas.openxmlformats.org/officeDocument/2006/relationships/slide" Id="rId16"/><Relationship Target="slides/slide10.xml" Type="http://schemas.openxmlformats.org/officeDocument/2006/relationships/slide" Id="rId15"/><Relationship Target="slides/slide9.xml" Type="http://schemas.openxmlformats.org/officeDocument/2006/relationships/slide" Id="rId14"/><Relationship Target="slides/slide7.xml" Type="http://schemas.openxmlformats.org/officeDocument/2006/relationships/slide" Id="rId12"/><Relationship Target="slides/slide8.xml" Type="http://schemas.openxmlformats.org/officeDocument/2006/relationships/slide" Id="rId13"/><Relationship Target="slides/slide5.xml" Type="http://schemas.openxmlformats.org/officeDocument/2006/relationships/slide" Id="rId10"/><Relationship Target="slides/slide6.xml" Type="http://schemas.openxmlformats.org/officeDocument/2006/relationships/slide" Id="rId11"/><Relationship Target="slides/slide45.xml" Type="http://schemas.openxmlformats.org/officeDocument/2006/relationships/slide" Id="rId50"/><Relationship Target="slides/slide24.xml" Type="http://schemas.openxmlformats.org/officeDocument/2006/relationships/slide" Id="rId29"/><Relationship Target="slides/slide21.xml" Type="http://schemas.openxmlformats.org/officeDocument/2006/relationships/slide" Id="rId26"/><Relationship Target="slides/slide20.xml" Type="http://schemas.openxmlformats.org/officeDocument/2006/relationships/slide" Id="rId25"/><Relationship Target="slides/slide23.xml" Type="http://schemas.openxmlformats.org/officeDocument/2006/relationships/slide" Id="rId28"/><Relationship Target="slides/slide22.xml" Type="http://schemas.openxmlformats.org/officeDocument/2006/relationships/slide" Id="rId27"/><Relationship Target="slides/slide16.xml" Type="http://schemas.openxmlformats.org/officeDocument/2006/relationships/slide" Id="rId21"/><Relationship Target="slides/slide17.xml" Type="http://schemas.openxmlformats.org/officeDocument/2006/relationships/slide" Id="rId22"/><Relationship Target="slides/slide18.xml" Type="http://schemas.openxmlformats.org/officeDocument/2006/relationships/slide" Id="rId23"/><Relationship Target="slides/slide19.xml" Type="http://schemas.openxmlformats.org/officeDocument/2006/relationships/slide" Id="rId24"/><Relationship Target="slides/slide15.xml" Type="http://schemas.openxmlformats.org/officeDocument/2006/relationships/slide" Id="rId20"/></Relationships>
</file>

<file path=ppt/notesMasters/_rels/notesMaster1.xml.rels><?xml version="1.0" encoding="UTF-8" standalone="yes"?><Relationships xmlns="http://schemas.openxmlformats.org/package/2006/relationships"><Relationship Target="../theme/theme3.xml" Type="http://schemas.openxmlformats.org/officeDocument/2006/relationships/theme" Id="rId1"/></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 name="Shape 1"/>
        <p:cNvGrpSpPr/>
        <p:nvPr/>
      </p:nvGrpSpPr>
      <p:grpSpPr>
        <a:xfrm>
          <a:off y="0" x="0"/>
          <a:ext cy="0" cx="0"/>
          <a:chOff y="0" x="0"/>
          <a:chExt cy="0" cx="0"/>
        </a:xfrm>
      </p:grpSpPr>
      <p:sp>
        <p:nvSpPr>
          <p:cNvPr id="2" name="Shape 2"/>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3" name="Shape 3"/>
          <p:cNvSpPr txBox="1"/>
          <p:nvPr>
            <p:ph idx="1" type="body"/>
          </p:nvPr>
        </p:nvSpPr>
        <p:spPr>
          <a:xfrm>
            <a:off y="4343400" x="685800"/>
            <a:ext cy="4114800" cx="5486399"/>
          </a:xfrm>
          <a:prstGeom prst="rect">
            <a:avLst/>
          </a:prstGeom>
        </p:spPr>
        <p:txBody>
          <a:bodyPr bIns="91425" rIns="91425" lIns="91425" tIns="91425" anchor="t" anchorCtr="0"/>
          <a:lstStyle>
            <a:lvl1pPr>
              <a:defRPr sz="1100"/>
            </a:lvl1pPr>
            <a:lvl2pPr>
              <a:defRPr sz="1100"/>
            </a:lvl2pPr>
            <a:lvl3pPr>
              <a:defRPr sz="1100"/>
            </a:lvl3pPr>
            <a:lvl4pPr>
              <a:defRPr sz="1100"/>
            </a:lvl4pPr>
            <a:lvl5pPr>
              <a:defRPr sz="1100"/>
            </a:lvl5pPr>
            <a:lvl6pPr>
              <a:defRPr sz="1100"/>
            </a:lvl6pPr>
            <a:lvl7pPr>
              <a:defRPr sz="1100"/>
            </a:lvl7pPr>
            <a:lvl8pPr>
              <a:defRPr sz="1100"/>
            </a:lvl8pPr>
            <a:lvl9pPr>
              <a:defRPr sz="1100"/>
            </a:lvl9pPr>
          </a:lstStyle>
          <a:p/>
        </p:txBody>
      </p:sp>
    </p:spTree>
  </p:cSld>
  <p:clrMap accent2="accent2" accent3="accent3" accent4="accent4" accent5="accent5" accent6="accent6" hlink="hlink" tx2="lt2" tx1="dk1" bg2="dk2" bg1="lt1" folHlink="folHlink" accent1="accent1"/>
</p:notesMaster>
</file>

<file path=ppt/notesSlides/_rels/notesSlide1.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4.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5.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6.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7.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8.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9.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0.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1.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2.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3.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4.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5.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6.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7.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8.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9.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0.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1.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2.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3.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4.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5.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6.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7.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8.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9.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0.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1.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2.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3.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4.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5.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6.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7.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8.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9.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40.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41.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42.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43.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44.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45.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60" name="Shape 60"/>
        <p:cNvGrpSpPr/>
        <p:nvPr/>
      </p:nvGrpSpPr>
      <p:grpSpPr>
        <a:xfrm>
          <a:off y="0" x="0"/>
          <a:ext cy="0" cx="0"/>
          <a:chOff y="0" x="0"/>
          <a:chExt cy="0" cx="0"/>
        </a:xfrm>
      </p:grpSpPr>
      <p:sp>
        <p:nvSpPr>
          <p:cNvPr id="61" name="Shape 61"/>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62" name="Shape 62"/>
          <p:cNvSpPr txBox="1"/>
          <p:nvPr>
            <p:ph idx="1" type="body"/>
          </p:nvPr>
        </p:nvSpPr>
        <p:spPr>
          <a:xfrm>
            <a:off y="4343400" x="685800"/>
            <a:ext cy="4114800" cx="5486399"/>
          </a:xfrm>
          <a:prstGeom prst="rect">
            <a:avLst/>
          </a:prstGeom>
        </p:spPr>
        <p:txBody>
          <a:bodyPr bIns="91425" rIns="91425" lIns="91425" tIns="91425" anchor="t" anchorCtr="0">
            <a:noAutofit/>
          </a:bodyPr>
          <a:lstStyle/>
          <a:p>
            <a:pPr rtl="0" lvl="0">
              <a:buNone/>
            </a:pPr>
            <a:r>
              <a:rPr lang="fr"/>
              <a:t>Quiz phobie = Anne-M</a:t>
            </a:r>
          </a:p>
          <a:p>
            <a:pPr>
              <a:buNone/>
            </a:pPr>
            <a:r>
              <a:rPr lang="fr"/>
              <a:t>Quiz phobie vs timidité = Caro</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66" name="Shape 66"/>
        <p:cNvGrpSpPr/>
        <p:nvPr/>
      </p:nvGrpSpPr>
      <p:grpSpPr>
        <a:xfrm>
          <a:off y="0" x="0"/>
          <a:ext cy="0" cx="0"/>
          <a:chOff y="0" x="0"/>
          <a:chExt cy="0" cx="0"/>
        </a:xfrm>
      </p:grpSpPr>
      <p:sp>
        <p:nvSpPr>
          <p:cNvPr id="67" name="Shape 67"/>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68" name="Shape 68"/>
          <p:cNvSpPr txBox="1"/>
          <p:nvPr>
            <p:ph idx="1" type="body"/>
          </p:nvPr>
        </p:nvSpPr>
        <p:spPr>
          <a:xfrm>
            <a:off y="4343400" x="685800"/>
            <a:ext cy="4114800" cx="5486399"/>
          </a:xfrm>
          <a:prstGeom prst="rect">
            <a:avLst/>
          </a:prstGeom>
        </p:spPr>
        <p:txBody>
          <a:bodyPr bIns="91425" rIns="91425" lIns="91425" tIns="91425" anchor="t" anchorCtr="0">
            <a:noAutofit/>
          </a:bodyPr>
          <a:lstStyle/>
          <a:p>
            <a:pPr>
              <a:buNone/>
            </a:pPr>
            <a:r>
              <a:rPr lang="fr"/>
              <a:t>Caro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72" name="Shape 72"/>
        <p:cNvGrpSpPr/>
        <p:nvPr/>
      </p:nvGrpSpPr>
      <p:grpSpPr>
        <a:xfrm>
          <a:off y="0" x="0"/>
          <a:ext cy="0" cx="0"/>
          <a:chOff y="0" x="0"/>
          <a:chExt cy="0" cx="0"/>
        </a:xfrm>
      </p:grpSpPr>
      <p:sp>
        <p:nvSpPr>
          <p:cNvPr id="73" name="Shape 73"/>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74" name="Shape 74"/>
          <p:cNvSpPr txBox="1"/>
          <p:nvPr>
            <p:ph idx="1" type="body"/>
          </p:nvPr>
        </p:nvSpPr>
        <p:spPr>
          <a:xfrm>
            <a:off y="4343400" x="685800"/>
            <a:ext cy="4114800" cx="5486399"/>
          </a:xfrm>
          <a:prstGeom prst="rect">
            <a:avLst/>
          </a:prstGeom>
        </p:spPr>
        <p:txBody>
          <a:bodyPr bIns="91425" rIns="91425" lIns="91425" tIns="91425" anchor="t" anchorCtr="0">
            <a:noAutofit/>
          </a:bodyPr>
          <a:lstStyle/>
          <a:p>
            <a:pPr>
              <a:buNone/>
            </a:pPr>
            <a:r>
              <a:rPr lang="fr"/>
              <a:t>Caro</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78" name="Shape 78"/>
        <p:cNvGrpSpPr/>
        <p:nvPr/>
      </p:nvGrpSpPr>
      <p:grpSpPr>
        <a:xfrm>
          <a:off y="0" x="0"/>
          <a:ext cy="0" cx="0"/>
          <a:chOff y="0" x="0"/>
          <a:chExt cy="0" cx="0"/>
        </a:xfrm>
      </p:grpSpPr>
      <p:sp>
        <p:nvSpPr>
          <p:cNvPr id="79" name="Shape 79"/>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80" name="Shape 80"/>
          <p:cNvSpPr txBox="1"/>
          <p:nvPr>
            <p:ph idx="1" type="body"/>
          </p:nvPr>
        </p:nvSpPr>
        <p:spPr>
          <a:xfrm>
            <a:off y="4343400" x="685800"/>
            <a:ext cy="4114800" cx="5486399"/>
          </a:xfrm>
          <a:prstGeom prst="rect">
            <a:avLst/>
          </a:prstGeom>
        </p:spPr>
        <p:txBody>
          <a:bodyPr bIns="91425" rIns="91425" lIns="91425" tIns="91425" anchor="t" anchorCtr="0">
            <a:noAutofit/>
          </a:bodyPr>
          <a:lstStyle/>
          <a:p>
            <a:pPr rtl="0" lvl="0">
              <a:buNone/>
            </a:pPr>
            <a:r>
              <a:rPr lang="fr"/>
              <a:t>La phobie est une peur extrême face à quelque chose qui ne nous met pas en danger. (Par exemple, une araignée non venimeuse) La peur n’a pas de raison d’être.</a:t>
            </a:r>
          </a:p>
          <a:p>
            <a:pPr>
              <a:buNone/>
            </a:pPr>
            <a:r>
              <a:rPr lang="fr"/>
              <a:t>Caro</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83" name="Shape 83"/>
        <p:cNvGrpSpPr/>
        <p:nvPr/>
      </p:nvGrpSpPr>
      <p:grpSpPr>
        <a:xfrm>
          <a:off y="0" x="0"/>
          <a:ext cy="0" cx="0"/>
          <a:chOff y="0" x="0"/>
          <a:chExt cy="0" cx="0"/>
        </a:xfrm>
      </p:grpSpPr>
      <p:sp>
        <p:nvSpPr>
          <p:cNvPr id="84" name="Shape 84"/>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85" name="Shape 85"/>
          <p:cNvSpPr txBox="1"/>
          <p:nvPr>
            <p:ph idx="1" type="body"/>
          </p:nvPr>
        </p:nvSpPr>
        <p:spPr>
          <a:xfrm>
            <a:off y="4343400" x="685800"/>
            <a:ext cy="4114800" cx="5486399"/>
          </a:xfrm>
          <a:prstGeom prst="rect">
            <a:avLst/>
          </a:prstGeom>
        </p:spPr>
        <p:txBody>
          <a:bodyPr bIns="91425" rIns="91425" lIns="91425" tIns="91425" anchor="t" anchorCtr="0">
            <a:noAutofit/>
          </a:bodyPr>
          <a:lstStyle/>
          <a:p>
            <a:pPr>
              <a:buNone/>
            </a:pPr>
            <a:r>
              <a:rPr lang="fr"/>
              <a:t>Caro</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89" name="Shape 89"/>
        <p:cNvGrpSpPr/>
        <p:nvPr/>
      </p:nvGrpSpPr>
      <p:grpSpPr>
        <a:xfrm>
          <a:off y="0" x="0"/>
          <a:ext cy="0" cx="0"/>
          <a:chOff y="0" x="0"/>
          <a:chExt cy="0" cx="0"/>
        </a:xfrm>
      </p:grpSpPr>
      <p:sp>
        <p:nvSpPr>
          <p:cNvPr id="90" name="Shape 90"/>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91" name="Shape 91"/>
          <p:cNvSpPr txBox="1"/>
          <p:nvPr>
            <p:ph idx="1" type="body"/>
          </p:nvPr>
        </p:nvSpPr>
        <p:spPr>
          <a:xfrm>
            <a:off y="4343400" x="685800"/>
            <a:ext cy="4114800" cx="5486399"/>
          </a:xfrm>
          <a:prstGeom prst="rect">
            <a:avLst/>
          </a:prstGeom>
        </p:spPr>
        <p:txBody>
          <a:bodyPr bIns="91425" rIns="91425" lIns="91425" tIns="91425" anchor="t" anchorCtr="0">
            <a:noAutofit/>
          </a:bodyPr>
          <a:lstStyle/>
          <a:p>
            <a:pPr rtl="0" lvl="0">
              <a:buNone/>
            </a:pPr>
            <a:r>
              <a:rPr lang="fr"/>
              <a:t>Tous les types de phobies touchent les deux sexes cependant les phobies touchent plus souvent les femmes que les hommes. Ceci peut être expliqué par le fait que les hommes recherchent moins de l’aide. </a:t>
            </a:r>
          </a:p>
          <a:p>
            <a:r>
              <a:t/>
            </a:r>
          </a:p>
          <a:p>
            <a:pPr>
              <a:buNone/>
            </a:pPr>
            <a:r>
              <a:rPr lang="fr"/>
              <a:t>AM</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95" name="Shape 95"/>
        <p:cNvGrpSpPr/>
        <p:nvPr/>
      </p:nvGrpSpPr>
      <p:grpSpPr>
        <a:xfrm>
          <a:off y="0" x="0"/>
          <a:ext cy="0" cx="0"/>
          <a:chOff y="0" x="0"/>
          <a:chExt cy="0" cx="0"/>
        </a:xfrm>
      </p:grpSpPr>
      <p:sp>
        <p:nvSpPr>
          <p:cNvPr id="96" name="Shape 96"/>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97" name="Shape 97"/>
          <p:cNvSpPr txBox="1"/>
          <p:nvPr>
            <p:ph idx="1" type="body"/>
          </p:nvPr>
        </p:nvSpPr>
        <p:spPr>
          <a:xfrm>
            <a:off y="4343400" x="685800"/>
            <a:ext cy="4114800" cx="5486399"/>
          </a:xfrm>
          <a:prstGeom prst="rect">
            <a:avLst/>
          </a:prstGeom>
        </p:spPr>
        <p:txBody>
          <a:bodyPr bIns="91425" rIns="91425" lIns="91425" tIns="91425" anchor="t" anchorCtr="0">
            <a:noAutofit/>
          </a:bodyPr>
          <a:lstStyle/>
          <a:p>
            <a:pPr rtl="0" lvl="0">
              <a:buNone/>
            </a:pPr>
            <a:r>
              <a:rPr lang="fr"/>
              <a:t>Les personnes qui souffrent d’agoraphobie craignent de se retrouver dans des lieux ou des situations qu’elles ne pourraient pas fuir. Ces personnes pourraient, par exemple, avoir peur d’être dans un autobus bondé le matin lors de l’heure de pointe. Elles vont tenter d’éviter ces situations et dans les cas extrêmes, elles vont éviter de sortir de leur maison. </a:t>
            </a:r>
          </a:p>
          <a:p>
            <a:r>
              <a:t/>
            </a:r>
          </a:p>
          <a:p>
            <a:pPr>
              <a:buNone/>
            </a:pPr>
            <a:r>
              <a:rPr lang="fr"/>
              <a:t>AM</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01" name="Shape 101"/>
        <p:cNvGrpSpPr/>
        <p:nvPr/>
      </p:nvGrpSpPr>
      <p:grpSpPr>
        <a:xfrm>
          <a:off y="0" x="0"/>
          <a:ext cy="0" cx="0"/>
          <a:chOff y="0" x="0"/>
          <a:chExt cy="0" cx="0"/>
        </a:xfrm>
      </p:grpSpPr>
      <p:sp>
        <p:nvSpPr>
          <p:cNvPr id="102" name="Shape 102"/>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103" name="Shape 103"/>
          <p:cNvSpPr txBox="1"/>
          <p:nvPr>
            <p:ph idx="1" type="body"/>
          </p:nvPr>
        </p:nvSpPr>
        <p:spPr>
          <a:xfrm>
            <a:off y="4343400" x="685800"/>
            <a:ext cy="4114800" cx="5486399"/>
          </a:xfrm>
          <a:prstGeom prst="rect">
            <a:avLst/>
          </a:prstGeom>
        </p:spPr>
        <p:txBody>
          <a:bodyPr bIns="91425" rIns="91425" lIns="91425" tIns="91425" anchor="t" anchorCtr="0">
            <a:noAutofit/>
          </a:bodyPr>
          <a:lstStyle/>
          <a:p>
            <a:pPr>
              <a:buNone/>
            </a:pPr>
            <a:r>
              <a:rPr lang="fr"/>
              <a:t>AM</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07" name="Shape 107"/>
        <p:cNvGrpSpPr/>
        <p:nvPr/>
      </p:nvGrpSpPr>
      <p:grpSpPr>
        <a:xfrm>
          <a:off y="0" x="0"/>
          <a:ext cy="0" cx="0"/>
          <a:chOff y="0" x="0"/>
          <a:chExt cy="0" cx="0"/>
        </a:xfrm>
      </p:grpSpPr>
      <p:sp>
        <p:nvSpPr>
          <p:cNvPr id="108" name="Shape 108"/>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109" name="Shape 109"/>
          <p:cNvSpPr txBox="1"/>
          <p:nvPr>
            <p:ph idx="1" type="body"/>
          </p:nvPr>
        </p:nvSpPr>
        <p:spPr>
          <a:xfrm>
            <a:off y="4343400" x="685800"/>
            <a:ext cy="4114800" cx="5486399"/>
          </a:xfrm>
          <a:prstGeom prst="rect">
            <a:avLst/>
          </a:prstGeom>
        </p:spPr>
        <p:txBody>
          <a:bodyPr bIns="91425" rIns="91425" lIns="91425" tIns="91425" anchor="t" anchorCtr="0">
            <a:noAutofit/>
          </a:bodyPr>
          <a:lstStyle/>
          <a:p>
            <a:pPr rtl="0" lvl="0">
              <a:buNone/>
            </a:pPr>
            <a:r>
              <a:rPr lang="fr"/>
              <a:t>Lorsqu’une personne vit un événement traumatisant, ceci peut lui laisser un mauvais souvenir qui peut se développer par la suite en une peur extrême (ex. une personne sauvée de la noyade pourrait développer une phobie pour l’eau).</a:t>
            </a:r>
          </a:p>
          <a:p>
            <a:pPr rtl="0" lvl="0">
              <a:buNone/>
            </a:pPr>
            <a:r>
              <a:rPr lang="fr"/>
              <a:t>La phobie peut se transmettre de parent à enfant, soit par la génétique ou simplement par l’influence du parent ayant la phobie.</a:t>
            </a:r>
          </a:p>
          <a:p>
            <a:pPr rtl="0" lvl="0">
              <a:buNone/>
            </a:pPr>
            <a:r>
              <a:rPr lang="fr"/>
              <a:t>La phobie peut également se développer sans qu’on puisse en déterminer la cause.</a:t>
            </a:r>
          </a:p>
          <a:p>
            <a:pPr rtl="0" lvl="0">
              <a:buNone/>
            </a:pPr>
            <a:r>
              <a:rPr lang="fr"/>
              <a:t>Il est important de ne pas confondre la peur normale des enfants envers certaines choses durant leur développement et la peur qui évolue vers la phobie. Tout le monde, durant l’enfance, ont des peurs irrationnelles qui sont normales (ex. avoir peur du noir). Par contre, une phobie nuit au fonctionnement de l’enfant et persiste dans le temps.</a:t>
            </a:r>
          </a:p>
          <a:p>
            <a:r>
              <a:t/>
            </a:r>
          </a:p>
          <a:p>
            <a:pPr rtl="0" lvl="0">
              <a:buNone/>
            </a:pPr>
            <a:r>
              <a:rPr lang="fr"/>
              <a:t>AM</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12" name="Shape 112"/>
        <p:cNvGrpSpPr/>
        <p:nvPr/>
      </p:nvGrpSpPr>
      <p:grpSpPr>
        <a:xfrm>
          <a:off y="0" x="0"/>
          <a:ext cy="0" cx="0"/>
          <a:chOff y="0" x="0"/>
          <a:chExt cy="0" cx="0"/>
        </a:xfrm>
      </p:grpSpPr>
      <p:sp>
        <p:nvSpPr>
          <p:cNvPr id="113" name="Shape 113"/>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114" name="Shape 114"/>
          <p:cNvSpPr txBox="1"/>
          <p:nvPr>
            <p:ph idx="1" type="body"/>
          </p:nvPr>
        </p:nvSpPr>
        <p:spPr>
          <a:xfrm>
            <a:off y="4343400" x="685800"/>
            <a:ext cy="4114800" cx="5486399"/>
          </a:xfrm>
          <a:prstGeom prst="rect">
            <a:avLst/>
          </a:prstGeom>
        </p:spPr>
        <p:txBody>
          <a:bodyPr bIns="91425" rIns="91425" lIns="91425" tIns="91425" anchor="t" anchorCtr="0">
            <a:noAutofit/>
          </a:bodyPr>
          <a:lstStyle/>
          <a:p>
            <a:pPr>
              <a:buNone/>
            </a:pPr>
            <a:r>
              <a:rPr lang="fr"/>
              <a:t>AM</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18" name="Shape 118"/>
        <p:cNvGrpSpPr/>
        <p:nvPr/>
      </p:nvGrpSpPr>
      <p:grpSpPr>
        <a:xfrm>
          <a:off y="0" x="0"/>
          <a:ext cy="0" cx="0"/>
          <a:chOff y="0" x="0"/>
          <a:chExt cy="0" cx="0"/>
        </a:xfrm>
      </p:grpSpPr>
      <p:sp>
        <p:nvSpPr>
          <p:cNvPr id="119" name="Shape 119"/>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120" name="Shape 120"/>
          <p:cNvSpPr txBox="1"/>
          <p:nvPr>
            <p:ph idx="1" type="body"/>
          </p:nvPr>
        </p:nvSpPr>
        <p:spPr>
          <a:xfrm>
            <a:off y="4343400" x="685800"/>
            <a:ext cy="4114800" cx="5486399"/>
          </a:xfrm>
          <a:prstGeom prst="rect">
            <a:avLst/>
          </a:prstGeom>
        </p:spPr>
        <p:txBody>
          <a:bodyPr bIns="91425" rIns="91425" lIns="91425" tIns="91425" anchor="t" anchorCtr="0">
            <a:noAutofit/>
          </a:bodyPr>
          <a:lstStyle/>
          <a:p>
            <a:pPr>
              <a:buNone/>
            </a:pPr>
            <a:r>
              <a:rPr lang="fr"/>
              <a:t>AM</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25" name="Shape 125"/>
        <p:cNvGrpSpPr/>
        <p:nvPr/>
      </p:nvGrpSpPr>
      <p:grpSpPr>
        <a:xfrm>
          <a:off y="0" x="0"/>
          <a:ext cy="0" cx="0"/>
          <a:chOff y="0" x="0"/>
          <a:chExt cy="0" cx="0"/>
        </a:xfrm>
      </p:grpSpPr>
      <p:sp>
        <p:nvSpPr>
          <p:cNvPr id="126" name="Shape 126"/>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127" name="Shape 127"/>
          <p:cNvSpPr txBox="1"/>
          <p:nvPr>
            <p:ph idx="1" type="body"/>
          </p:nvPr>
        </p:nvSpPr>
        <p:spPr>
          <a:xfrm>
            <a:off y="4343400" x="685800"/>
            <a:ext cy="4114800" cx="5486399"/>
          </a:xfrm>
          <a:prstGeom prst="rect">
            <a:avLst/>
          </a:prstGeom>
        </p:spPr>
        <p:txBody>
          <a:bodyPr bIns="91425" rIns="91425" lIns="91425" tIns="91425" anchor="t" anchorCtr="0">
            <a:noAutofit/>
          </a:bodyPr>
          <a:lstStyle/>
          <a:p>
            <a:pPr>
              <a:buNone/>
            </a:pPr>
            <a:r>
              <a:rPr lang="fr"/>
              <a:t>AM</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31" name="Shape 131"/>
        <p:cNvGrpSpPr/>
        <p:nvPr/>
      </p:nvGrpSpPr>
      <p:grpSpPr>
        <a:xfrm>
          <a:off y="0" x="0"/>
          <a:ext cy="0" cx="0"/>
          <a:chOff y="0" x="0"/>
          <a:chExt cy="0" cx="0"/>
        </a:xfrm>
      </p:grpSpPr>
      <p:sp>
        <p:nvSpPr>
          <p:cNvPr id="132" name="Shape 132"/>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133" name="Shape 133"/>
          <p:cNvSpPr txBox="1"/>
          <p:nvPr>
            <p:ph idx="1" type="body"/>
          </p:nvPr>
        </p:nvSpPr>
        <p:spPr>
          <a:xfrm>
            <a:off y="4343400" x="685800"/>
            <a:ext cy="4114800" cx="5486399"/>
          </a:xfrm>
          <a:prstGeom prst="rect">
            <a:avLst/>
          </a:prstGeom>
        </p:spPr>
        <p:txBody>
          <a:bodyPr bIns="91425" rIns="91425" lIns="91425" tIns="91425" anchor="t" anchorCtr="0">
            <a:noAutofit/>
          </a:bodyPr>
          <a:lstStyle/>
          <a:p>
            <a:pPr>
              <a:buNone/>
            </a:pPr>
            <a:r>
              <a:rPr lang="fr"/>
              <a:t>AM</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38" name="Shape 138"/>
        <p:cNvGrpSpPr/>
        <p:nvPr/>
      </p:nvGrpSpPr>
      <p:grpSpPr>
        <a:xfrm>
          <a:off y="0" x="0"/>
          <a:ext cy="0" cx="0"/>
          <a:chOff y="0" x="0"/>
          <a:chExt cy="0" cx="0"/>
        </a:xfrm>
      </p:grpSpPr>
      <p:sp>
        <p:nvSpPr>
          <p:cNvPr id="139" name="Shape 139"/>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140" name="Shape 140"/>
          <p:cNvSpPr txBox="1"/>
          <p:nvPr>
            <p:ph idx="1" type="body"/>
          </p:nvPr>
        </p:nvSpPr>
        <p:spPr>
          <a:xfrm>
            <a:off y="4343400" x="685800"/>
            <a:ext cy="4114800" cx="5486399"/>
          </a:xfrm>
          <a:prstGeom prst="rect">
            <a:avLst/>
          </a:prstGeom>
        </p:spPr>
        <p:txBody>
          <a:bodyPr bIns="91425" rIns="91425" lIns="91425" tIns="91425" anchor="t" anchorCtr="0">
            <a:noAutofit/>
          </a:bodyPr>
          <a:lstStyle/>
          <a:p>
            <a:pPr>
              <a:buNone/>
            </a:pPr>
            <a:r>
              <a:rPr lang="fr"/>
              <a:t>AM</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44" name="Shape 144"/>
        <p:cNvGrpSpPr/>
        <p:nvPr/>
      </p:nvGrpSpPr>
      <p:grpSpPr>
        <a:xfrm>
          <a:off y="0" x="0"/>
          <a:ext cy="0" cx="0"/>
          <a:chOff y="0" x="0"/>
          <a:chExt cy="0" cx="0"/>
        </a:xfrm>
      </p:grpSpPr>
      <p:sp>
        <p:nvSpPr>
          <p:cNvPr id="145" name="Shape 145"/>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146" name="Shape 146"/>
          <p:cNvSpPr txBox="1"/>
          <p:nvPr>
            <p:ph idx="1" type="body"/>
          </p:nvPr>
        </p:nvSpPr>
        <p:spPr>
          <a:xfrm>
            <a:off y="4343400" x="685800"/>
            <a:ext cy="4114800" cx="5486399"/>
          </a:xfrm>
          <a:prstGeom prst="rect">
            <a:avLst/>
          </a:prstGeom>
        </p:spPr>
        <p:txBody>
          <a:bodyPr bIns="91425" rIns="91425" lIns="91425" tIns="91425" anchor="t" anchorCtr="0">
            <a:noAutofit/>
          </a:bodyPr>
          <a:lstStyle/>
          <a:p>
            <a:pPr>
              <a:buNone/>
            </a:pPr>
            <a:r>
              <a:rPr lang="fr"/>
              <a:t>AM</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52" name="Shape 152"/>
        <p:cNvGrpSpPr/>
        <p:nvPr/>
      </p:nvGrpSpPr>
      <p:grpSpPr>
        <a:xfrm>
          <a:off y="0" x="0"/>
          <a:ext cy="0" cx="0"/>
          <a:chOff y="0" x="0"/>
          <a:chExt cy="0" cx="0"/>
        </a:xfrm>
      </p:grpSpPr>
      <p:sp>
        <p:nvSpPr>
          <p:cNvPr id="153" name="Shape 153"/>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154" name="Shape 154"/>
          <p:cNvSpPr txBox="1"/>
          <p:nvPr>
            <p:ph idx="1" type="body"/>
          </p:nvPr>
        </p:nvSpPr>
        <p:spPr>
          <a:xfrm>
            <a:off y="4343400" x="685800"/>
            <a:ext cy="4114800" cx="5486399"/>
          </a:xfrm>
          <a:prstGeom prst="rect">
            <a:avLst/>
          </a:prstGeom>
        </p:spPr>
        <p:txBody>
          <a:bodyPr bIns="91425" rIns="91425" lIns="91425" tIns="91425" anchor="t" anchorCtr="0">
            <a:noAutofit/>
          </a:bodyPr>
          <a:lstStyle/>
          <a:p>
            <a:pPr>
              <a:buNone/>
            </a:pPr>
            <a:r>
              <a:rPr lang="fr"/>
              <a:t>AM</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58" name="Shape 158"/>
        <p:cNvGrpSpPr/>
        <p:nvPr/>
      </p:nvGrpSpPr>
      <p:grpSpPr>
        <a:xfrm>
          <a:off y="0" x="0"/>
          <a:ext cy="0" cx="0"/>
          <a:chOff y="0" x="0"/>
          <a:chExt cy="0" cx="0"/>
        </a:xfrm>
      </p:grpSpPr>
      <p:sp>
        <p:nvSpPr>
          <p:cNvPr id="159" name="Shape 159"/>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160" name="Shape 160"/>
          <p:cNvSpPr txBox="1"/>
          <p:nvPr>
            <p:ph idx="1" type="body"/>
          </p:nvPr>
        </p:nvSpPr>
        <p:spPr>
          <a:xfrm>
            <a:off y="4343400" x="685800"/>
            <a:ext cy="4114800" cx="5486399"/>
          </a:xfrm>
          <a:prstGeom prst="rect">
            <a:avLst/>
          </a:prstGeom>
        </p:spPr>
        <p:txBody>
          <a:bodyPr bIns="91425" rIns="91425" lIns="91425" tIns="91425" anchor="t" anchorCtr="0">
            <a:noAutofit/>
          </a:bodyPr>
          <a:lstStyle/>
          <a:p>
            <a:pPr>
              <a:buNone/>
            </a:pPr>
            <a:r>
              <a:rPr lang="fr"/>
              <a:t>AM</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66" name="Shape 166"/>
        <p:cNvGrpSpPr/>
        <p:nvPr/>
      </p:nvGrpSpPr>
      <p:grpSpPr>
        <a:xfrm>
          <a:off y="0" x="0"/>
          <a:ext cy="0" cx="0"/>
          <a:chOff y="0" x="0"/>
          <a:chExt cy="0" cx="0"/>
        </a:xfrm>
      </p:grpSpPr>
      <p:sp>
        <p:nvSpPr>
          <p:cNvPr id="167" name="Shape 167"/>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168" name="Shape 168"/>
          <p:cNvSpPr txBox="1"/>
          <p:nvPr>
            <p:ph idx="1" type="body"/>
          </p:nvPr>
        </p:nvSpPr>
        <p:spPr>
          <a:xfrm>
            <a:off y="4343400" x="685800"/>
            <a:ext cy="4114800" cx="5486399"/>
          </a:xfrm>
          <a:prstGeom prst="rect">
            <a:avLst/>
          </a:prstGeom>
        </p:spPr>
        <p:txBody>
          <a:bodyPr bIns="91425" rIns="91425" lIns="91425" tIns="91425" anchor="t" anchorCtr="0">
            <a:noAutofit/>
          </a:bodyPr>
          <a:lstStyle/>
          <a:p>
            <a:pPr>
              <a:buNone/>
            </a:pPr>
            <a:r>
              <a:rPr lang="fr"/>
              <a:t>AM</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72" name="Shape 172"/>
        <p:cNvGrpSpPr/>
        <p:nvPr/>
      </p:nvGrpSpPr>
      <p:grpSpPr>
        <a:xfrm>
          <a:off y="0" x="0"/>
          <a:ext cy="0" cx="0"/>
          <a:chOff y="0" x="0"/>
          <a:chExt cy="0" cx="0"/>
        </a:xfrm>
      </p:grpSpPr>
      <p:sp>
        <p:nvSpPr>
          <p:cNvPr id="173" name="Shape 173"/>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174" name="Shape 174"/>
          <p:cNvSpPr txBox="1"/>
          <p:nvPr>
            <p:ph idx="1" type="body"/>
          </p:nvPr>
        </p:nvSpPr>
        <p:spPr>
          <a:xfrm>
            <a:off y="4343400" x="685800"/>
            <a:ext cy="4114800" cx="5486399"/>
          </a:xfrm>
          <a:prstGeom prst="rect">
            <a:avLst/>
          </a:prstGeom>
        </p:spPr>
        <p:txBody>
          <a:bodyPr bIns="91425" rIns="91425" lIns="91425" tIns="91425" anchor="t" anchorCtr="0">
            <a:noAutofit/>
          </a:bodyPr>
          <a:lstStyle/>
          <a:p>
            <a:pPr>
              <a:buNone/>
            </a:pPr>
            <a:r>
              <a:rPr lang="fr"/>
              <a:t>AM</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79" name="Shape 179"/>
        <p:cNvGrpSpPr/>
        <p:nvPr/>
      </p:nvGrpSpPr>
      <p:grpSpPr>
        <a:xfrm>
          <a:off y="0" x="0"/>
          <a:ext cy="0" cx="0"/>
          <a:chOff y="0" x="0"/>
          <a:chExt cy="0" cx="0"/>
        </a:xfrm>
      </p:grpSpPr>
      <p:sp>
        <p:nvSpPr>
          <p:cNvPr id="180" name="Shape 180"/>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181" name="Shape 181"/>
          <p:cNvSpPr txBox="1"/>
          <p:nvPr>
            <p:ph idx="1" type="body"/>
          </p:nvPr>
        </p:nvSpPr>
        <p:spPr>
          <a:xfrm>
            <a:off y="4343400" x="685800"/>
            <a:ext cy="4114800" cx="5486399"/>
          </a:xfrm>
          <a:prstGeom prst="rect">
            <a:avLst/>
          </a:prstGeom>
        </p:spPr>
        <p:txBody>
          <a:bodyPr bIns="91425" rIns="91425" lIns="91425" tIns="91425" anchor="t" anchorCtr="0">
            <a:noAutofit/>
          </a:bodyPr>
          <a:lstStyle/>
          <a:p>
            <a:pPr>
              <a:buNone/>
            </a:pPr>
            <a:r>
              <a:rPr lang="fr"/>
              <a:t>AM</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85" name="Shape 185"/>
        <p:cNvGrpSpPr/>
        <p:nvPr/>
      </p:nvGrpSpPr>
      <p:grpSpPr>
        <a:xfrm>
          <a:off y="0" x="0"/>
          <a:ext cy="0" cx="0"/>
          <a:chOff y="0" x="0"/>
          <a:chExt cy="0" cx="0"/>
        </a:xfrm>
      </p:grpSpPr>
      <p:sp>
        <p:nvSpPr>
          <p:cNvPr id="186" name="Shape 186"/>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187" name="Shape 187"/>
          <p:cNvSpPr txBox="1"/>
          <p:nvPr>
            <p:ph idx="1" type="body"/>
          </p:nvPr>
        </p:nvSpPr>
        <p:spPr>
          <a:xfrm>
            <a:off y="4343400" x="685800"/>
            <a:ext cy="4114800" cx="5486399"/>
          </a:xfrm>
          <a:prstGeom prst="rect">
            <a:avLst/>
          </a:prstGeom>
        </p:spPr>
        <p:txBody>
          <a:bodyPr bIns="91425" rIns="91425" lIns="91425" tIns="91425" anchor="t" anchorCtr="0">
            <a:noAutofit/>
          </a:bodyPr>
          <a:lstStyle/>
          <a:p>
            <a:pPr>
              <a:buNone/>
            </a:pPr>
            <a:r>
              <a:rPr lang="fr"/>
              <a:t>AM</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93" name="Shape 193"/>
        <p:cNvGrpSpPr/>
        <p:nvPr/>
      </p:nvGrpSpPr>
      <p:grpSpPr>
        <a:xfrm>
          <a:off y="0" x="0"/>
          <a:ext cy="0" cx="0"/>
          <a:chOff y="0" x="0"/>
          <a:chExt cy="0" cx="0"/>
        </a:xfrm>
      </p:grpSpPr>
      <p:sp>
        <p:nvSpPr>
          <p:cNvPr id="194" name="Shape 194"/>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195" name="Shape 195"/>
          <p:cNvSpPr txBox="1"/>
          <p:nvPr>
            <p:ph idx="1" type="body"/>
          </p:nvPr>
        </p:nvSpPr>
        <p:spPr>
          <a:xfrm>
            <a:off y="4343400" x="685800"/>
            <a:ext cy="4114800" cx="5486399"/>
          </a:xfrm>
          <a:prstGeom prst="rect">
            <a:avLst/>
          </a:prstGeom>
        </p:spPr>
        <p:txBody>
          <a:bodyPr bIns="91425" rIns="91425" lIns="91425" tIns="91425" anchor="t" anchorCtr="0">
            <a:noAutofit/>
          </a:bodyPr>
          <a:lstStyle/>
          <a:p>
            <a:pPr>
              <a:buNone/>
            </a:pPr>
            <a:r>
              <a:rPr lang="fr"/>
              <a:t>AM</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99" name="Shape 199"/>
        <p:cNvGrpSpPr/>
        <p:nvPr/>
      </p:nvGrpSpPr>
      <p:grpSpPr>
        <a:xfrm>
          <a:off y="0" x="0"/>
          <a:ext cy="0" cx="0"/>
          <a:chOff y="0" x="0"/>
          <a:chExt cy="0" cx="0"/>
        </a:xfrm>
      </p:grpSpPr>
      <p:sp>
        <p:nvSpPr>
          <p:cNvPr id="200" name="Shape 200"/>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201" name="Shape 201"/>
          <p:cNvSpPr txBox="1"/>
          <p:nvPr>
            <p:ph idx="1" type="body"/>
          </p:nvPr>
        </p:nvSpPr>
        <p:spPr>
          <a:xfrm>
            <a:off y="4343400" x="685800"/>
            <a:ext cy="4114800" cx="5486399"/>
          </a:xfrm>
          <a:prstGeom prst="rect">
            <a:avLst/>
          </a:prstGeom>
        </p:spPr>
        <p:txBody>
          <a:bodyPr bIns="91425" rIns="91425" lIns="91425" tIns="91425" anchor="t" anchorCtr="0">
            <a:noAutofit/>
          </a:bodyPr>
          <a:lstStyle/>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05" name="Shape 205"/>
        <p:cNvGrpSpPr/>
        <p:nvPr/>
      </p:nvGrpSpPr>
      <p:grpSpPr>
        <a:xfrm>
          <a:off y="0" x="0"/>
          <a:ext cy="0" cx="0"/>
          <a:chOff y="0" x="0"/>
          <a:chExt cy="0" cx="0"/>
        </a:xfrm>
      </p:grpSpPr>
      <p:sp>
        <p:nvSpPr>
          <p:cNvPr id="206" name="Shape 206"/>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207" name="Shape 207"/>
          <p:cNvSpPr txBox="1"/>
          <p:nvPr>
            <p:ph idx="1" type="body"/>
          </p:nvPr>
        </p:nvSpPr>
        <p:spPr>
          <a:xfrm>
            <a:off y="4343400" x="685800"/>
            <a:ext cy="4114800" cx="5486399"/>
          </a:xfrm>
          <a:prstGeom prst="rect">
            <a:avLst/>
          </a:prstGeom>
        </p:spPr>
        <p:txBody>
          <a:bodyPr bIns="91425" rIns="91425" lIns="91425" tIns="91425" anchor="t" anchorCtr="0">
            <a:noAutofit/>
          </a:bodyPr>
          <a:lstStyle/>
          <a:p>
            <a:pPr>
              <a:buNone/>
            </a:pPr>
            <a:r>
              <a:rPr lang="fr"/>
              <a:t>AM</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11" name="Shape 211"/>
        <p:cNvGrpSpPr/>
        <p:nvPr/>
      </p:nvGrpSpPr>
      <p:grpSpPr>
        <a:xfrm>
          <a:off y="0" x="0"/>
          <a:ext cy="0" cx="0"/>
          <a:chOff y="0" x="0"/>
          <a:chExt cy="0" cx="0"/>
        </a:xfrm>
      </p:grpSpPr>
      <p:sp>
        <p:nvSpPr>
          <p:cNvPr id="212" name="Shape 212"/>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213" name="Shape 213"/>
          <p:cNvSpPr txBox="1"/>
          <p:nvPr>
            <p:ph idx="1" type="body"/>
          </p:nvPr>
        </p:nvSpPr>
        <p:spPr>
          <a:xfrm>
            <a:off y="4343400" x="685800"/>
            <a:ext cy="4114800" cx="5486399"/>
          </a:xfrm>
          <a:prstGeom prst="rect">
            <a:avLst/>
          </a:prstGeom>
        </p:spPr>
        <p:txBody>
          <a:bodyPr bIns="91425" rIns="91425" lIns="91425" tIns="91425" anchor="t" anchorCtr="0">
            <a:noAutofit/>
          </a:bodyPr>
          <a:lstStyle/>
          <a:p>
            <a:pPr>
              <a:buNone/>
            </a:pPr>
            <a:r>
              <a:rPr lang="fr"/>
              <a:t>Caro</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17" name="Shape 217"/>
        <p:cNvGrpSpPr/>
        <p:nvPr/>
      </p:nvGrpSpPr>
      <p:grpSpPr>
        <a:xfrm>
          <a:off y="0" x="0"/>
          <a:ext cy="0" cx="0"/>
          <a:chOff y="0" x="0"/>
          <a:chExt cy="0" cx="0"/>
        </a:xfrm>
      </p:grpSpPr>
      <p:sp>
        <p:nvSpPr>
          <p:cNvPr id="218" name="Shape 218"/>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219" name="Shape 219"/>
          <p:cNvSpPr txBox="1"/>
          <p:nvPr>
            <p:ph idx="1" type="body"/>
          </p:nvPr>
        </p:nvSpPr>
        <p:spPr>
          <a:xfrm>
            <a:off y="4343400" x="685800"/>
            <a:ext cy="4114800" cx="5486399"/>
          </a:xfrm>
          <a:prstGeom prst="rect">
            <a:avLst/>
          </a:prstGeom>
        </p:spPr>
        <p:txBody>
          <a:bodyPr bIns="91425" rIns="91425" lIns="91425" tIns="91425" anchor="t" anchorCtr="0">
            <a:noAutofit/>
          </a:bodyPr>
          <a:lstStyle/>
          <a:p>
            <a:pPr>
              <a:buNone/>
            </a:pPr>
            <a:r>
              <a:rPr lang="fr"/>
              <a:t>Comme les gens atteints de phobie sociale évitent les situations, il est parfois difficile de déceler leur phobie. Souvent, ils auront tendance à organiser leur vie en fonction des situations sociales qu’ils veulent éviter. Ainsi, il sera difficile de déceler la phobie puisqu’ils demeureront dans leur zone de confort dans laquelle ils sont à l’aise. Caro</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23" name="Shape 223"/>
        <p:cNvGrpSpPr/>
        <p:nvPr/>
      </p:nvGrpSpPr>
      <p:grpSpPr>
        <a:xfrm>
          <a:off y="0" x="0"/>
          <a:ext cy="0" cx="0"/>
          <a:chOff y="0" x="0"/>
          <a:chExt cy="0" cx="0"/>
        </a:xfrm>
      </p:grpSpPr>
      <p:sp>
        <p:nvSpPr>
          <p:cNvPr id="224" name="Shape 224"/>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225" name="Shape 225"/>
          <p:cNvSpPr txBox="1"/>
          <p:nvPr>
            <p:ph idx="1" type="body"/>
          </p:nvPr>
        </p:nvSpPr>
        <p:spPr>
          <a:xfrm>
            <a:off y="4343400" x="685800"/>
            <a:ext cy="4114800" cx="5486399"/>
          </a:xfrm>
          <a:prstGeom prst="rect">
            <a:avLst/>
          </a:prstGeom>
        </p:spPr>
        <p:txBody>
          <a:bodyPr bIns="91425" rIns="91425" lIns="91425" tIns="91425" anchor="t" anchorCtr="0">
            <a:noAutofit/>
          </a:bodyPr>
          <a:lstStyle/>
          <a:p>
            <a:pPr rtl="0" lvl="0">
              <a:buNone/>
            </a:pPr>
            <a:r>
              <a:rPr lang="fr"/>
              <a:t>Caro</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29" name="Shape 229"/>
        <p:cNvGrpSpPr/>
        <p:nvPr/>
      </p:nvGrpSpPr>
      <p:grpSpPr>
        <a:xfrm>
          <a:off y="0" x="0"/>
          <a:ext cy="0" cx="0"/>
          <a:chOff y="0" x="0"/>
          <a:chExt cy="0" cx="0"/>
        </a:xfrm>
      </p:grpSpPr>
      <p:sp>
        <p:nvSpPr>
          <p:cNvPr id="230" name="Shape 230"/>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231" name="Shape 231"/>
          <p:cNvSpPr txBox="1"/>
          <p:nvPr>
            <p:ph idx="1" type="body"/>
          </p:nvPr>
        </p:nvSpPr>
        <p:spPr>
          <a:xfrm>
            <a:off y="4343400" x="685800"/>
            <a:ext cy="4114800" cx="5486399"/>
          </a:xfrm>
          <a:prstGeom prst="rect">
            <a:avLst/>
          </a:prstGeom>
        </p:spPr>
        <p:txBody>
          <a:bodyPr bIns="91425" rIns="91425" lIns="91425" tIns="91425" anchor="t" anchorCtr="0">
            <a:noAutofit/>
          </a:bodyPr>
          <a:lstStyle/>
          <a:p>
            <a:pPr>
              <a:buNone/>
            </a:pPr>
            <a:r>
              <a:rPr lang="fr"/>
              <a:t>Caro</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34" name="Shape 234"/>
        <p:cNvGrpSpPr/>
        <p:nvPr/>
      </p:nvGrpSpPr>
      <p:grpSpPr>
        <a:xfrm>
          <a:off y="0" x="0"/>
          <a:ext cy="0" cx="0"/>
          <a:chOff y="0" x="0"/>
          <a:chExt cy="0" cx="0"/>
        </a:xfrm>
      </p:grpSpPr>
      <p:sp>
        <p:nvSpPr>
          <p:cNvPr id="235" name="Shape 235"/>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236" name="Shape 236"/>
          <p:cNvSpPr txBox="1"/>
          <p:nvPr>
            <p:ph idx="1" type="body"/>
          </p:nvPr>
        </p:nvSpPr>
        <p:spPr>
          <a:xfrm>
            <a:off y="4343400" x="685800"/>
            <a:ext cy="4114800" cx="5486399"/>
          </a:xfrm>
          <a:prstGeom prst="rect">
            <a:avLst/>
          </a:prstGeom>
        </p:spPr>
        <p:txBody>
          <a:bodyPr bIns="91425" rIns="91425" lIns="91425" tIns="91425" anchor="t" anchorCtr="0">
            <a:noAutofit/>
          </a:bodyPr>
          <a:lstStyle/>
          <a:p>
            <a:pPr>
              <a:buNone/>
            </a:pPr>
            <a:r>
              <a:rPr lang="fr"/>
              <a:t>Caro</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40" name="Shape 240"/>
        <p:cNvGrpSpPr/>
        <p:nvPr/>
      </p:nvGrpSpPr>
      <p:grpSpPr>
        <a:xfrm>
          <a:off y="0" x="0"/>
          <a:ext cy="0" cx="0"/>
          <a:chOff y="0" x="0"/>
          <a:chExt cy="0" cx="0"/>
        </a:xfrm>
      </p:grpSpPr>
      <p:sp>
        <p:nvSpPr>
          <p:cNvPr id="241" name="Shape 241"/>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242" name="Shape 242"/>
          <p:cNvSpPr txBox="1"/>
          <p:nvPr>
            <p:ph idx="1" type="body"/>
          </p:nvPr>
        </p:nvSpPr>
        <p:spPr>
          <a:xfrm>
            <a:off y="4343400" x="685800"/>
            <a:ext cy="4114800" cx="5486399"/>
          </a:xfrm>
          <a:prstGeom prst="rect">
            <a:avLst/>
          </a:prstGeom>
        </p:spPr>
        <p:txBody>
          <a:bodyPr bIns="91425" rIns="91425" lIns="91425" tIns="91425" anchor="t" anchorCtr="0">
            <a:noAutofit/>
          </a:bodyPr>
          <a:lstStyle/>
          <a:p>
            <a:pPr>
              <a:buNone/>
            </a:pPr>
            <a:r>
              <a:rPr lang="fr"/>
              <a:t>Caro</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46" name="Shape 246"/>
        <p:cNvGrpSpPr/>
        <p:nvPr/>
      </p:nvGrpSpPr>
      <p:grpSpPr>
        <a:xfrm>
          <a:off y="0" x="0"/>
          <a:ext cy="0" cx="0"/>
          <a:chOff y="0" x="0"/>
          <a:chExt cy="0" cx="0"/>
        </a:xfrm>
      </p:grpSpPr>
      <p:sp>
        <p:nvSpPr>
          <p:cNvPr id="247" name="Shape 247"/>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248" name="Shape 248"/>
          <p:cNvSpPr txBox="1"/>
          <p:nvPr>
            <p:ph idx="1" type="body"/>
          </p:nvPr>
        </p:nvSpPr>
        <p:spPr>
          <a:xfrm>
            <a:off y="4343400" x="685800"/>
            <a:ext cy="4114800" cx="5486399"/>
          </a:xfrm>
          <a:prstGeom prst="rect">
            <a:avLst/>
          </a:prstGeom>
        </p:spPr>
        <p:txBody>
          <a:bodyPr bIns="91425" rIns="91425" lIns="91425" tIns="91425" anchor="t" anchorCtr="0">
            <a:noAutofit/>
          </a:bodyPr>
          <a:lstStyle/>
          <a:p>
            <a:pPr>
              <a:buNone/>
            </a:pPr>
            <a:r>
              <a:rPr lang="fr"/>
              <a:t>Caro</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52" name="Shape 252"/>
        <p:cNvGrpSpPr/>
        <p:nvPr/>
      </p:nvGrpSpPr>
      <p:grpSpPr>
        <a:xfrm>
          <a:off y="0" x="0"/>
          <a:ext cy="0" cx="0"/>
          <a:chOff y="0" x="0"/>
          <a:chExt cy="0" cx="0"/>
        </a:xfrm>
      </p:grpSpPr>
      <p:sp>
        <p:nvSpPr>
          <p:cNvPr id="253" name="Shape 253"/>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254" name="Shape 254"/>
          <p:cNvSpPr txBox="1"/>
          <p:nvPr>
            <p:ph idx="1" type="body"/>
          </p:nvPr>
        </p:nvSpPr>
        <p:spPr>
          <a:xfrm>
            <a:off y="4343400" x="685800"/>
            <a:ext cy="4114800" cx="5486399"/>
          </a:xfrm>
          <a:prstGeom prst="rect">
            <a:avLst/>
          </a:prstGeom>
        </p:spPr>
        <p:txBody>
          <a:bodyPr bIns="91425" rIns="91425" lIns="91425" tIns="91425" anchor="t" anchorCtr="0">
            <a:noAutofit/>
          </a:bodyPr>
          <a:lstStyle/>
          <a:p>
            <a:pPr>
              <a:buNone/>
            </a:pPr>
            <a:r>
              <a:rPr lang="fr"/>
              <a:t>Caro</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58" name="Shape 258"/>
        <p:cNvGrpSpPr/>
        <p:nvPr/>
      </p:nvGrpSpPr>
      <p:grpSpPr>
        <a:xfrm>
          <a:off y="0" x="0"/>
          <a:ext cy="0" cx="0"/>
          <a:chOff y="0" x="0"/>
          <a:chExt cy="0" cx="0"/>
        </a:xfrm>
      </p:grpSpPr>
      <p:sp>
        <p:nvSpPr>
          <p:cNvPr id="259" name="Shape 259"/>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260" name="Shape 260"/>
          <p:cNvSpPr txBox="1"/>
          <p:nvPr>
            <p:ph idx="1" type="body"/>
          </p:nvPr>
        </p:nvSpPr>
        <p:spPr>
          <a:xfrm>
            <a:off y="4343400" x="685800"/>
            <a:ext cy="4114800" cx="5486399"/>
          </a:xfrm>
          <a:prstGeom prst="rect">
            <a:avLst/>
          </a:prstGeom>
        </p:spPr>
        <p:txBody>
          <a:bodyPr bIns="91425" rIns="91425" lIns="91425" tIns="91425" anchor="t" anchorCtr="0">
            <a:noAutofit/>
          </a:bodyPr>
          <a:lstStyle/>
          <a:p>
            <a:pPr>
              <a:buNone/>
            </a:pPr>
            <a:r>
              <a:rPr lang="fr"/>
              <a:t>Caro</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64" name="Shape 264"/>
        <p:cNvGrpSpPr/>
        <p:nvPr/>
      </p:nvGrpSpPr>
      <p:grpSpPr>
        <a:xfrm>
          <a:off y="0" x="0"/>
          <a:ext cy="0" cx="0"/>
          <a:chOff y="0" x="0"/>
          <a:chExt cy="0" cx="0"/>
        </a:xfrm>
      </p:grpSpPr>
      <p:sp>
        <p:nvSpPr>
          <p:cNvPr id="265" name="Shape 265"/>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266" name="Shape 266"/>
          <p:cNvSpPr txBox="1"/>
          <p:nvPr>
            <p:ph idx="1" type="body"/>
          </p:nvPr>
        </p:nvSpPr>
        <p:spPr>
          <a:xfrm>
            <a:off y="4343400" x="685800"/>
            <a:ext cy="4114800" cx="5486399"/>
          </a:xfrm>
          <a:prstGeom prst="rect">
            <a:avLst/>
          </a:prstGeom>
        </p:spPr>
        <p:txBody>
          <a:bodyPr bIns="91425" rIns="91425" lIns="91425" tIns="91425" anchor="t" anchorCtr="0">
            <a:noAutofit/>
          </a:bodyPr>
          <a:lstStyle/>
          <a:p>
            <a:pPr rtl="0" lvl="0">
              <a:buNone/>
            </a:pPr>
            <a:r>
              <a:rPr lang="fr"/>
              <a:t>Caro</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70" name="Shape 270"/>
        <p:cNvGrpSpPr/>
        <p:nvPr/>
      </p:nvGrpSpPr>
      <p:grpSpPr>
        <a:xfrm>
          <a:off y="0" x="0"/>
          <a:ext cy="0" cx="0"/>
          <a:chOff y="0" x="0"/>
          <a:chExt cy="0" cx="0"/>
        </a:xfrm>
      </p:grpSpPr>
      <p:sp>
        <p:nvSpPr>
          <p:cNvPr id="271" name="Shape 271"/>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272" name="Shape 272"/>
          <p:cNvSpPr txBox="1"/>
          <p:nvPr>
            <p:ph idx="1" type="body"/>
          </p:nvPr>
        </p:nvSpPr>
        <p:spPr>
          <a:xfrm>
            <a:off y="4343400" x="685800"/>
            <a:ext cy="4114800" cx="5486399"/>
          </a:xfrm>
          <a:prstGeom prst="rect">
            <a:avLst/>
          </a:prstGeom>
        </p:spPr>
        <p:txBody>
          <a:bodyPr bIns="91425" rIns="91425" lIns="91425" tIns="91425" anchor="t" anchorCtr="0">
            <a:noAutofit/>
          </a:bodyPr>
          <a:lstStyle/>
          <a:p>
            <a:pPr>
              <a:buNone/>
            </a:pPr>
            <a:r>
              <a:rPr lang="fr"/>
              <a:t>Caro</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76" name="Shape 276"/>
        <p:cNvGrpSpPr/>
        <p:nvPr/>
      </p:nvGrpSpPr>
      <p:grpSpPr>
        <a:xfrm>
          <a:off y="0" x="0"/>
          <a:ext cy="0" cx="0"/>
          <a:chOff y="0" x="0"/>
          <a:chExt cy="0" cx="0"/>
        </a:xfrm>
      </p:grpSpPr>
      <p:sp>
        <p:nvSpPr>
          <p:cNvPr id="277" name="Shape 277"/>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278" name="Shape 278"/>
          <p:cNvSpPr txBox="1"/>
          <p:nvPr>
            <p:ph idx="1" type="body"/>
          </p:nvPr>
        </p:nvSpPr>
        <p:spPr>
          <a:xfrm>
            <a:off y="4343400" x="685800"/>
            <a:ext cy="4114800" cx="5486399"/>
          </a:xfrm>
          <a:prstGeom prst="rect">
            <a:avLst/>
          </a:prstGeom>
        </p:spPr>
        <p:txBody>
          <a:bodyPr bIns="91425" rIns="91425" lIns="91425" tIns="91425" anchor="t" anchorCtr="0">
            <a:noAutofit/>
          </a:bodyPr>
          <a:lstStyle/>
          <a:p>
            <a:pPr>
              <a:buNone/>
            </a:pPr>
            <a:r>
              <a:rPr lang="fr"/>
              <a:t>Caro</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82" name="Shape 282"/>
        <p:cNvGrpSpPr/>
        <p:nvPr/>
      </p:nvGrpSpPr>
      <p:grpSpPr>
        <a:xfrm>
          <a:off y="0" x="0"/>
          <a:ext cy="0" cx="0"/>
          <a:chOff y="0" x="0"/>
          <a:chExt cy="0" cx="0"/>
        </a:xfrm>
      </p:grpSpPr>
      <p:sp>
        <p:nvSpPr>
          <p:cNvPr id="283" name="Shape 283"/>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284" name="Shape 284"/>
          <p:cNvSpPr txBox="1"/>
          <p:nvPr>
            <p:ph idx="1" type="body"/>
          </p:nvPr>
        </p:nvSpPr>
        <p:spPr>
          <a:xfrm>
            <a:off y="4343400" x="685800"/>
            <a:ext cy="4114800" cx="5486399"/>
          </a:xfrm>
          <a:prstGeom prst="rect">
            <a:avLst/>
          </a:prstGeom>
        </p:spPr>
        <p:txBody>
          <a:bodyPr bIns="91425" rIns="91425" lIns="91425" tIns="91425" anchor="t" anchorCtr="0">
            <a:noAutofit/>
          </a:bodyPr>
          <a:lstStyle/>
          <a:p>
            <a:pPr rtl="0" lvl="0">
              <a:buNone/>
            </a:pPr>
            <a:r>
              <a:rPr lang="fr"/>
              <a:t>Caro</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88" name="Shape 288"/>
        <p:cNvGrpSpPr/>
        <p:nvPr/>
      </p:nvGrpSpPr>
      <p:grpSpPr>
        <a:xfrm>
          <a:off y="0" x="0"/>
          <a:ext cy="0" cx="0"/>
          <a:chOff y="0" x="0"/>
          <a:chExt cy="0" cx="0"/>
        </a:xfrm>
      </p:grpSpPr>
      <p:sp>
        <p:nvSpPr>
          <p:cNvPr id="289" name="Shape 289"/>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290" name="Shape 290"/>
          <p:cNvSpPr txBox="1"/>
          <p:nvPr>
            <p:ph idx="1" type="body"/>
          </p:nvPr>
        </p:nvSpPr>
        <p:spPr>
          <a:xfrm>
            <a:off y="4343400" x="685800"/>
            <a:ext cy="4114800" cx="5486399"/>
          </a:xfrm>
          <a:prstGeom prst="rect">
            <a:avLst/>
          </a:prstGeom>
        </p:spPr>
        <p:txBody>
          <a:bodyPr bIns="91425" rIns="91425" lIns="91425" tIns="91425" anchor="t" anchorCtr="0">
            <a:noAutofit/>
          </a:bodyPr>
          <a:lstStyle/>
          <a:p>
            <a:pPr>
              <a:buNone/>
            </a:pPr>
            <a:r>
              <a:rPr lang="fr"/>
              <a:t>Caro</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94" name="Shape 294"/>
        <p:cNvGrpSpPr/>
        <p:nvPr/>
      </p:nvGrpSpPr>
      <p:grpSpPr>
        <a:xfrm>
          <a:off y="0" x="0"/>
          <a:ext cy="0" cx="0"/>
          <a:chOff y="0" x="0"/>
          <a:chExt cy="0" cx="0"/>
        </a:xfrm>
      </p:grpSpPr>
      <p:sp>
        <p:nvSpPr>
          <p:cNvPr id="295" name="Shape 295"/>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296" name="Shape 296"/>
          <p:cNvSpPr txBox="1"/>
          <p:nvPr>
            <p:ph idx="1" type="body"/>
          </p:nvPr>
        </p:nvSpPr>
        <p:spPr>
          <a:xfrm>
            <a:off y="4343400" x="685800"/>
            <a:ext cy="4114800" cx="5486399"/>
          </a:xfrm>
          <a:prstGeom prst="rect">
            <a:avLst/>
          </a:prstGeom>
        </p:spPr>
        <p:txBody>
          <a:bodyPr bIns="91425" rIns="91425" lIns="91425" tIns="91425" anchor="t" anchorCtr="0">
            <a:noAutofit/>
          </a:bodyPr>
          <a:lstStyle/>
          <a:p>
            <a:pPr rtl="0" lvl="0">
              <a:buNone/>
            </a:pPr>
            <a:r>
              <a:rPr lang="fr"/>
              <a:t>Les situations traumatisantes sont communes à toutes les phobies. Dans la phobie sociale, les situations traumatisantes sont souvent reliés à des situations de communication sociale qui se sont moins bien passées. </a:t>
            </a:r>
          </a:p>
          <a:p>
            <a:pPr rtl="0" lvl="0">
              <a:buNone/>
            </a:pPr>
            <a:r>
              <a:rPr lang="fr"/>
              <a:t>De façon simplifiée, un déséquilibre biochimique est un problème avec les connexions qui se font dans le cerveau.</a:t>
            </a:r>
          </a:p>
          <a:p>
            <a:r>
              <a:t/>
            </a:r>
          </a:p>
          <a:p>
            <a:pPr>
              <a:buNone/>
            </a:pPr>
            <a:r>
              <a:rPr lang="fr"/>
              <a:t>AM</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300" name="Shape 300"/>
        <p:cNvGrpSpPr/>
        <p:nvPr/>
      </p:nvGrpSpPr>
      <p:grpSpPr>
        <a:xfrm>
          <a:off y="0" x="0"/>
          <a:ext cy="0" cx="0"/>
          <a:chOff y="0" x="0"/>
          <a:chExt cy="0" cx="0"/>
        </a:xfrm>
      </p:grpSpPr>
      <p:sp>
        <p:nvSpPr>
          <p:cNvPr id="301" name="Shape 301"/>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302" name="Shape 302"/>
          <p:cNvSpPr txBox="1"/>
          <p:nvPr>
            <p:ph idx="1" type="body"/>
          </p:nvPr>
        </p:nvSpPr>
        <p:spPr>
          <a:xfrm>
            <a:off y="4343400" x="685800"/>
            <a:ext cy="4114800" cx="5486399"/>
          </a:xfrm>
          <a:prstGeom prst="rect">
            <a:avLst/>
          </a:prstGeom>
        </p:spPr>
        <p:txBody>
          <a:bodyPr bIns="91425" rIns="91425" lIns="91425" tIns="91425" anchor="t" anchorCtr="0">
            <a:noAutofit/>
          </a:bodyPr>
          <a:lstStyle/>
          <a:p>
            <a:pPr rtl="0" lvl="0">
              <a:buNone/>
            </a:pPr>
            <a:r>
              <a:rPr lang="fr"/>
              <a:t>Les gens ayant dépassé le stade de l’adolescence ont moins de chance de développer la phobie sociale au cours de leur vie. </a:t>
            </a:r>
          </a:p>
          <a:p>
            <a:pPr rtl="0" lvl="0">
              <a:buNone/>
            </a:pPr>
            <a:r>
              <a:rPr lang="fr"/>
              <a:t>Les expériences de vie négatives ont le même effet que les événements traumatisants sur le développement de la phobie sociale.</a:t>
            </a:r>
          </a:p>
          <a:p>
            <a:pPr rtl="0" lvl="0">
              <a:buNone/>
            </a:pPr>
            <a:r>
              <a:rPr lang="fr"/>
              <a:t>Les gens ayant un membre de la famille qui est atteint de phobie sociale ont plus de chance d’avoir ce trouble au cours de leur vie.</a:t>
            </a:r>
          </a:p>
          <a:p>
            <a:r>
              <a:t/>
            </a:r>
          </a:p>
          <a:p>
            <a:pPr>
              <a:buNone/>
            </a:pPr>
            <a:r>
              <a:rPr lang="fr"/>
              <a:t>AM</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306" name="Shape 306"/>
        <p:cNvGrpSpPr/>
        <p:nvPr/>
      </p:nvGrpSpPr>
      <p:grpSpPr>
        <a:xfrm>
          <a:off y="0" x="0"/>
          <a:ext cy="0" cx="0"/>
          <a:chOff y="0" x="0"/>
          <a:chExt cy="0" cx="0"/>
        </a:xfrm>
      </p:grpSpPr>
      <p:sp>
        <p:nvSpPr>
          <p:cNvPr id="307" name="Shape 307"/>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308" name="Shape 308"/>
          <p:cNvSpPr txBox="1"/>
          <p:nvPr>
            <p:ph idx="1" type="body"/>
          </p:nvPr>
        </p:nvSpPr>
        <p:spPr>
          <a:xfrm>
            <a:off y="4343400" x="685800"/>
            <a:ext cy="4114800" cx="5486399"/>
          </a:xfrm>
          <a:prstGeom prst="rect">
            <a:avLst/>
          </a:prstGeom>
        </p:spPr>
        <p:txBody>
          <a:bodyPr bIns="91425" rIns="91425" lIns="91425" tIns="91425" anchor="t" anchorCtr="0">
            <a:noAutofit/>
          </a:bodyPr>
          <a:lstStyle/>
          <a:p>
            <a:pPr rtl="0" lvl="0">
              <a:buNone/>
            </a:pPr>
            <a:r>
              <a:rPr lang="fr"/>
              <a:t>Il existe plusieurs approches de traitements selon la gravité de la maladie et les symptômes ressentis. Le traitement de choix est la thérapie cognitivo-comportementale, mais lors de cas sévères, on combine la thérapie avec les médicaments.</a:t>
            </a:r>
          </a:p>
          <a:p>
            <a:pPr>
              <a:buNone/>
            </a:pPr>
            <a:r>
              <a:rPr lang="fr"/>
              <a:t>AM</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312" name="Shape 312"/>
        <p:cNvGrpSpPr/>
        <p:nvPr/>
      </p:nvGrpSpPr>
      <p:grpSpPr>
        <a:xfrm>
          <a:off y="0" x="0"/>
          <a:ext cy="0" cx="0"/>
          <a:chOff y="0" x="0"/>
          <a:chExt cy="0" cx="0"/>
        </a:xfrm>
      </p:grpSpPr>
      <p:sp>
        <p:nvSpPr>
          <p:cNvPr id="313" name="Shape 313"/>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314" name="Shape 314"/>
          <p:cNvSpPr txBox="1"/>
          <p:nvPr>
            <p:ph idx="1" type="body"/>
          </p:nvPr>
        </p:nvSpPr>
        <p:spPr>
          <a:xfrm>
            <a:off y="4343400" x="685800"/>
            <a:ext cy="4114800" cx="5486399"/>
          </a:xfrm>
          <a:prstGeom prst="rect">
            <a:avLst/>
          </a:prstGeom>
        </p:spPr>
        <p:txBody>
          <a:bodyPr bIns="91425" rIns="91425" lIns="91425" tIns="91425" anchor="t" anchorCtr="0">
            <a:noAutofit/>
          </a:bodyPr>
          <a:lstStyle/>
          <a:p>
            <a:pPr>
              <a:buNone/>
            </a:pPr>
            <a:r>
              <a:rPr lang="fr"/>
              <a:t>AM</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318" name="Shape 318"/>
        <p:cNvGrpSpPr/>
        <p:nvPr/>
      </p:nvGrpSpPr>
      <p:grpSpPr>
        <a:xfrm>
          <a:off y="0" x="0"/>
          <a:ext cy="0" cx="0"/>
          <a:chOff y="0" x="0"/>
          <a:chExt cy="0" cx="0"/>
        </a:xfrm>
      </p:grpSpPr>
      <p:sp>
        <p:nvSpPr>
          <p:cNvPr id="319" name="Shape 319"/>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320" name="Shape 320"/>
          <p:cNvSpPr txBox="1"/>
          <p:nvPr>
            <p:ph idx="1" type="body"/>
          </p:nvPr>
        </p:nvSpPr>
        <p:spPr>
          <a:xfrm>
            <a:off y="4343400" x="685800"/>
            <a:ext cy="4114800" cx="5486399"/>
          </a:xfrm>
          <a:prstGeom prst="rect">
            <a:avLst/>
          </a:prstGeom>
        </p:spPr>
        <p:txBody>
          <a:bodyPr bIns="91425" rIns="91425" lIns="91425" tIns="91425" anchor="t" anchorCtr="0">
            <a:noAutofit/>
          </a:bodyPr>
          <a:lstStyle/>
          <a:p>
            <a:pPr>
              <a:buNone/>
            </a:pPr>
            <a:r>
              <a:rPr lang="fr"/>
              <a:t>AM</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324" name="Shape 324"/>
        <p:cNvGrpSpPr/>
        <p:nvPr/>
      </p:nvGrpSpPr>
      <p:grpSpPr>
        <a:xfrm>
          <a:off y="0" x="0"/>
          <a:ext cy="0" cx="0"/>
          <a:chOff y="0" x="0"/>
          <a:chExt cy="0" cx="0"/>
        </a:xfrm>
      </p:grpSpPr>
      <p:sp>
        <p:nvSpPr>
          <p:cNvPr id="325" name="Shape 325"/>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326" name="Shape 326"/>
          <p:cNvSpPr txBox="1"/>
          <p:nvPr>
            <p:ph idx="1" type="body"/>
          </p:nvPr>
        </p:nvSpPr>
        <p:spPr>
          <a:xfrm>
            <a:off y="4343400" x="685800"/>
            <a:ext cy="4114800" cx="5486399"/>
          </a:xfrm>
          <a:prstGeom prst="rect">
            <a:avLst/>
          </a:prstGeom>
        </p:spPr>
        <p:txBody>
          <a:bodyPr bIns="91425" rIns="91425" lIns="91425" tIns="91425" anchor="t" anchorCtr="0">
            <a:noAutofit/>
          </a:bodyPr>
          <a:lstStyle/>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329" name="Shape 329"/>
        <p:cNvGrpSpPr/>
        <p:nvPr/>
      </p:nvGrpSpPr>
      <p:grpSpPr>
        <a:xfrm>
          <a:off y="0" x="0"/>
          <a:ext cy="0" cx="0"/>
          <a:chOff y="0" x="0"/>
          <a:chExt cy="0" cx="0"/>
        </a:xfrm>
      </p:grpSpPr>
      <p:sp>
        <p:nvSpPr>
          <p:cNvPr id="330" name="Shape 330"/>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331" name="Shape 331"/>
          <p:cNvSpPr txBox="1"/>
          <p:nvPr>
            <p:ph idx="1" type="body"/>
          </p:nvPr>
        </p:nvSpPr>
        <p:spPr>
          <a:xfrm>
            <a:off y="4343400" x="685800"/>
            <a:ext cy="4114800" cx="5486399"/>
          </a:xfrm>
          <a:prstGeom prst="rect">
            <a:avLst/>
          </a:prstGeom>
        </p:spPr>
        <p:txBody>
          <a:bodyPr bIns="91425" rIns="91425" lIns="91425" tIns="91425" anchor="t" anchorCtr="0">
            <a:noAutofit/>
          </a:bodyPr>
          <a:lstStyle/>
          <a:p>
            <a:pPr>
              <a:buNone/>
            </a:pPr>
            <a:r>
              <a:rPr lang="fr"/>
              <a:t>AM</a:t>
            </a:r>
          </a:p>
        </p:txBody>
      </p:sp>
    </p:spTree>
  </p:cSld>
  <p:clrMapOvr>
    <a:masterClrMapping/>
  </p:clrMapOvr>
</p:notes>
</file>

<file path=ppt/slideLayouts/_rels/slideLayout1.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2.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3.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4.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5.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6.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Title Slide">
    <p:spTree>
      <p:nvGrpSpPr>
        <p:cNvPr id="8" name="Shape 8"/>
        <p:cNvGrpSpPr/>
        <p:nvPr/>
      </p:nvGrpSpPr>
      <p:grpSpPr>
        <a:xfrm>
          <a:off y="0" x="0"/>
          <a:ext cy="0" cx="0"/>
          <a:chOff y="0" x="0"/>
          <a:chExt cy="0" cx="0"/>
        </a:xfrm>
      </p:grpSpPr>
      <p:sp>
        <p:nvSpPr>
          <p:cNvPr id="9" name="Shape 9"/>
          <p:cNvSpPr txBox="1"/>
          <p:nvPr>
            <p:ph type="ctrTitle"/>
          </p:nvPr>
        </p:nvSpPr>
        <p:spPr>
          <a:xfrm>
            <a:off y="1046558" x="685800"/>
            <a:ext cy="1102500" cx="7772400"/>
          </a:xfrm>
          <a:prstGeom prst="rect">
            <a:avLst/>
          </a:prstGeom>
        </p:spPr>
        <p:txBody>
          <a:bodyPr bIns="91425" rIns="91425" lIns="91425" tIns="91425" anchor="b" anchorCtr="0"/>
          <a:lstStyle>
            <a:lvl1pPr indent="304800">
              <a:buClr>
                <a:srgbClr val="FFA711"/>
              </a:buClr>
              <a:buSzPct val="100000"/>
              <a:defRPr b="1" sz="4800">
                <a:solidFill>
                  <a:srgbClr val="FFA711"/>
                </a:solidFill>
              </a:defRPr>
            </a:lvl1pPr>
            <a:lvl2pPr indent="304800">
              <a:buClr>
                <a:srgbClr val="FFA711"/>
              </a:buClr>
              <a:buSzPct val="100000"/>
              <a:defRPr b="1" sz="4800">
                <a:solidFill>
                  <a:srgbClr val="FFA711"/>
                </a:solidFill>
              </a:defRPr>
            </a:lvl2pPr>
            <a:lvl3pPr indent="304800">
              <a:buClr>
                <a:srgbClr val="FFA711"/>
              </a:buClr>
              <a:buSzPct val="100000"/>
              <a:defRPr b="1" sz="4800">
                <a:solidFill>
                  <a:srgbClr val="FFA711"/>
                </a:solidFill>
              </a:defRPr>
            </a:lvl3pPr>
            <a:lvl4pPr indent="304800">
              <a:buClr>
                <a:srgbClr val="FFA711"/>
              </a:buClr>
              <a:buSzPct val="100000"/>
              <a:defRPr b="1" sz="4800">
                <a:solidFill>
                  <a:srgbClr val="FFA711"/>
                </a:solidFill>
              </a:defRPr>
            </a:lvl4pPr>
            <a:lvl5pPr indent="304800">
              <a:buClr>
                <a:srgbClr val="FFA711"/>
              </a:buClr>
              <a:buSzPct val="100000"/>
              <a:defRPr b="1" sz="4800">
                <a:solidFill>
                  <a:srgbClr val="FFA711"/>
                </a:solidFill>
              </a:defRPr>
            </a:lvl5pPr>
            <a:lvl6pPr indent="304800">
              <a:buClr>
                <a:srgbClr val="FFA711"/>
              </a:buClr>
              <a:buSzPct val="100000"/>
              <a:defRPr b="1" sz="4800">
                <a:solidFill>
                  <a:srgbClr val="FFA711"/>
                </a:solidFill>
              </a:defRPr>
            </a:lvl6pPr>
            <a:lvl7pPr indent="304800">
              <a:buClr>
                <a:srgbClr val="FFA711"/>
              </a:buClr>
              <a:buSzPct val="100000"/>
              <a:defRPr b="1" sz="4800">
                <a:solidFill>
                  <a:srgbClr val="FFA711"/>
                </a:solidFill>
              </a:defRPr>
            </a:lvl7pPr>
            <a:lvl8pPr indent="304800">
              <a:buClr>
                <a:srgbClr val="FFA711"/>
              </a:buClr>
              <a:buSzPct val="100000"/>
              <a:defRPr b="1" sz="4800">
                <a:solidFill>
                  <a:srgbClr val="FFA711"/>
                </a:solidFill>
              </a:defRPr>
            </a:lvl8pPr>
            <a:lvl9pPr indent="304800">
              <a:buClr>
                <a:srgbClr val="FFA711"/>
              </a:buClr>
              <a:buSzPct val="100000"/>
              <a:defRPr b="1" sz="4800">
                <a:solidFill>
                  <a:srgbClr val="FFA711"/>
                </a:solidFill>
              </a:defRPr>
            </a:lvl9pPr>
          </a:lstStyle>
          <a:p/>
        </p:txBody>
      </p:sp>
      <p:sp>
        <p:nvSpPr>
          <p:cNvPr id="10" name="Shape 10"/>
          <p:cNvSpPr txBox="1"/>
          <p:nvPr>
            <p:ph idx="1" type="subTitle"/>
          </p:nvPr>
        </p:nvSpPr>
        <p:spPr>
          <a:xfrm>
            <a:off y="2182817" x="685800"/>
            <a:ext cy="838799" cx="7772400"/>
          </a:xfrm>
          <a:prstGeom prst="rect">
            <a:avLst/>
          </a:prstGeom>
        </p:spPr>
        <p:txBody>
          <a:bodyPr bIns="91425" rIns="91425" lIns="91425" tIns="91425" anchor="t" anchorCtr="0"/>
          <a:lstStyle>
            <a:lvl1pPr marL="0">
              <a:buNone/>
              <a:defRPr/>
            </a:lvl1pPr>
            <a:lvl2pPr indent="203200" marL="0">
              <a:spcBef>
                <a:spcPts val="0"/>
              </a:spcBef>
              <a:buSzPct val="100000"/>
              <a:buNone/>
              <a:defRPr sz="3200"/>
            </a:lvl2pPr>
            <a:lvl3pPr indent="203200" marL="0">
              <a:spcBef>
                <a:spcPts val="0"/>
              </a:spcBef>
              <a:buSzPct val="100000"/>
              <a:buNone/>
              <a:defRPr sz="3200"/>
            </a:lvl3pPr>
            <a:lvl4pPr indent="203200" marL="0">
              <a:spcBef>
                <a:spcPts val="0"/>
              </a:spcBef>
              <a:buSzPct val="100000"/>
              <a:buNone/>
              <a:defRPr sz="3200"/>
            </a:lvl4pPr>
            <a:lvl5pPr indent="203200" marL="0">
              <a:spcBef>
                <a:spcPts val="0"/>
              </a:spcBef>
              <a:buSzPct val="100000"/>
              <a:buNone/>
              <a:defRPr sz="3200"/>
            </a:lvl5pPr>
            <a:lvl6pPr indent="203200" marL="0">
              <a:spcBef>
                <a:spcPts val="0"/>
              </a:spcBef>
              <a:buSzPct val="100000"/>
              <a:buNone/>
              <a:defRPr sz="3200"/>
            </a:lvl6pPr>
            <a:lvl7pPr indent="203200" marL="0">
              <a:spcBef>
                <a:spcPts val="0"/>
              </a:spcBef>
              <a:buSzPct val="100000"/>
              <a:buNone/>
              <a:defRPr sz="3200"/>
            </a:lvl7pPr>
            <a:lvl8pPr indent="203200" marL="0">
              <a:spcBef>
                <a:spcPts val="0"/>
              </a:spcBef>
              <a:buSzPct val="100000"/>
              <a:buNone/>
              <a:defRPr sz="3200"/>
            </a:lvl8pPr>
            <a:lvl9pPr indent="203200" marL="0">
              <a:spcBef>
                <a:spcPts val="0"/>
              </a:spcBef>
              <a:buSzPct val="100000"/>
              <a:buNone/>
              <a:defRPr sz="3200"/>
            </a:lvl9pPr>
          </a:lstStyle>
          <a:p/>
        </p:txBody>
      </p:sp>
      <p:grpSp>
        <p:nvGrpSpPr>
          <p:cNvPr id="11" name="Shape 11"/>
          <p:cNvGrpSpPr/>
          <p:nvPr/>
        </p:nvGrpSpPr>
        <p:grpSpPr>
          <a:xfrm>
            <a:off y="3461599" x="0"/>
            <a:ext cy="1647971" cx="9144000"/>
            <a:chOff y="3690482" x="0"/>
            <a:chExt cy="850171" cx="9144000"/>
          </a:xfrm>
        </p:grpSpPr>
        <p:sp>
          <p:nvSpPr>
            <p:cNvPr id="12" name="Shape 12"/>
            <p:cNvSpPr/>
            <p:nvPr/>
          </p:nvSpPr>
          <p:spPr>
            <a:xfrm>
              <a:off y="4419321" x="0"/>
              <a:ext cy="72000" cx="9144000"/>
            </a:xfrm>
            <a:prstGeom prst="rect">
              <a:avLst/>
            </a:prstGeom>
            <a:solidFill>
              <a:schemeClr val="lt2"/>
            </a:solidFill>
            <a:ln>
              <a:noFill/>
            </a:ln>
          </p:spPr>
          <p:txBody>
            <a:bodyPr bIns="45700" rIns="91425" lIns="91425" tIns="45700" anchor="t" anchorCtr="0">
              <a:noAutofit/>
            </a:bodyPr>
            <a:lstStyle/>
            <a:p/>
          </p:txBody>
        </p:sp>
        <p:sp>
          <p:nvSpPr>
            <p:cNvPr id="13" name="Shape 13"/>
            <p:cNvSpPr/>
            <p:nvPr/>
          </p:nvSpPr>
          <p:spPr>
            <a:xfrm>
              <a:off y="3774403" x="0"/>
              <a:ext cy="118500" cx="9144000"/>
            </a:xfrm>
            <a:prstGeom prst="rect">
              <a:avLst/>
            </a:prstGeom>
            <a:solidFill>
              <a:schemeClr val="accent3"/>
            </a:solidFill>
            <a:ln>
              <a:noFill/>
            </a:ln>
          </p:spPr>
          <p:txBody>
            <a:bodyPr bIns="45700" rIns="91425" lIns="91425" tIns="45700" anchor="t" anchorCtr="0">
              <a:noAutofit/>
            </a:bodyPr>
            <a:lstStyle/>
            <a:p/>
          </p:txBody>
        </p:sp>
        <p:sp>
          <p:nvSpPr>
            <p:cNvPr id="14" name="Shape 14"/>
            <p:cNvSpPr/>
            <p:nvPr/>
          </p:nvSpPr>
          <p:spPr>
            <a:xfrm>
              <a:off y="3875339" x="0"/>
              <a:ext cy="116699" cx="9144000"/>
            </a:xfrm>
            <a:prstGeom prst="rect">
              <a:avLst/>
            </a:prstGeom>
            <a:solidFill>
              <a:schemeClr val="accent4"/>
            </a:solidFill>
            <a:ln>
              <a:noFill/>
            </a:ln>
          </p:spPr>
          <p:txBody>
            <a:bodyPr bIns="45700" rIns="91425" lIns="91425" tIns="45700" anchor="t" anchorCtr="0">
              <a:noAutofit/>
            </a:bodyPr>
            <a:lstStyle/>
            <a:p/>
          </p:txBody>
        </p:sp>
        <p:sp>
          <p:nvSpPr>
            <p:cNvPr id="15" name="Shape 15"/>
            <p:cNvSpPr/>
            <p:nvPr/>
          </p:nvSpPr>
          <p:spPr>
            <a:xfrm>
              <a:off y="3956051" x="0"/>
              <a:ext cy="182400" cx="9144000"/>
            </a:xfrm>
            <a:prstGeom prst="rect">
              <a:avLst/>
            </a:prstGeom>
            <a:solidFill>
              <a:schemeClr val="accent5"/>
            </a:solidFill>
            <a:ln>
              <a:noFill/>
            </a:ln>
          </p:spPr>
          <p:txBody>
            <a:bodyPr bIns="45700" rIns="91425" lIns="91425" tIns="45700" anchor="t" anchorCtr="0">
              <a:noAutofit/>
            </a:bodyPr>
            <a:lstStyle/>
            <a:p/>
          </p:txBody>
        </p:sp>
        <p:sp>
          <p:nvSpPr>
            <p:cNvPr id="16" name="Shape 16"/>
            <p:cNvSpPr/>
            <p:nvPr/>
          </p:nvSpPr>
          <p:spPr>
            <a:xfrm>
              <a:off y="4186767" x="0"/>
              <a:ext cy="133799" cx="9144000"/>
            </a:xfrm>
            <a:prstGeom prst="rect">
              <a:avLst/>
            </a:prstGeom>
            <a:solidFill>
              <a:schemeClr val="accent6"/>
            </a:solidFill>
            <a:ln>
              <a:noFill/>
            </a:ln>
          </p:spPr>
          <p:txBody>
            <a:bodyPr bIns="45700" rIns="91425" lIns="91425" tIns="45700" anchor="t" anchorCtr="0">
              <a:noAutofit/>
            </a:bodyPr>
            <a:lstStyle/>
            <a:p/>
          </p:txBody>
        </p:sp>
        <p:sp>
          <p:nvSpPr>
            <p:cNvPr id="17" name="Shape 17"/>
            <p:cNvSpPr/>
            <p:nvPr/>
          </p:nvSpPr>
          <p:spPr>
            <a:xfrm>
              <a:off y="4320625" x="0"/>
              <a:ext cy="72000" cx="9144000"/>
            </a:xfrm>
            <a:prstGeom prst="rect">
              <a:avLst/>
            </a:prstGeom>
            <a:solidFill>
              <a:schemeClr val="accent1"/>
            </a:solidFill>
            <a:ln>
              <a:noFill/>
            </a:ln>
          </p:spPr>
          <p:txBody>
            <a:bodyPr bIns="45700" rIns="91425" lIns="91425" tIns="45700" anchor="t" anchorCtr="0">
              <a:noAutofit/>
            </a:bodyPr>
            <a:lstStyle/>
            <a:p/>
          </p:txBody>
        </p:sp>
        <p:sp>
          <p:nvSpPr>
            <p:cNvPr id="18" name="Shape 18"/>
            <p:cNvSpPr/>
            <p:nvPr/>
          </p:nvSpPr>
          <p:spPr>
            <a:xfrm>
              <a:off y="4478853" x="0"/>
              <a:ext cy="61800" cx="9144000"/>
            </a:xfrm>
            <a:prstGeom prst="rect">
              <a:avLst/>
            </a:prstGeom>
            <a:solidFill>
              <a:schemeClr val="accent3"/>
            </a:solidFill>
            <a:ln>
              <a:noFill/>
            </a:ln>
          </p:spPr>
          <p:txBody>
            <a:bodyPr bIns="45700" rIns="91425" lIns="91425" tIns="45700" anchor="t" anchorCtr="0">
              <a:noAutofit/>
            </a:bodyPr>
            <a:lstStyle/>
            <a:p/>
          </p:txBody>
        </p:sp>
        <p:sp>
          <p:nvSpPr>
            <p:cNvPr id="19" name="Shape 19"/>
            <p:cNvSpPr/>
            <p:nvPr/>
          </p:nvSpPr>
          <p:spPr>
            <a:xfrm>
              <a:off y="3690482" x="0"/>
              <a:ext cy="45600" cx="9144000"/>
            </a:xfrm>
            <a:prstGeom prst="rect">
              <a:avLst/>
            </a:prstGeom>
            <a:solidFill>
              <a:srgbClr val="FFA711"/>
            </a:solidFill>
            <a:ln>
              <a:noFill/>
            </a:ln>
          </p:spPr>
          <p:txBody>
            <a:bodyPr bIns="45700" rIns="91425" lIns="91425" tIns="45700" anchor="t" anchorCtr="0">
              <a:noAutofit/>
            </a:bodyPr>
            <a:lstStyle/>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x">
  <p:cSld name="Title and Body">
    <p:spTree>
      <p:nvGrpSpPr>
        <p:cNvPr id="20" name="Shape 20"/>
        <p:cNvGrpSpPr/>
        <p:nvPr/>
      </p:nvGrpSpPr>
      <p:grpSpPr>
        <a:xfrm>
          <a:off y="0" x="0"/>
          <a:ext cy="0" cx="0"/>
          <a:chOff y="0" x="0"/>
          <a:chExt cy="0" cx="0"/>
        </a:xfrm>
      </p:grpSpPr>
      <p:sp>
        <p:nvSpPr>
          <p:cNvPr id="21" name="Shape 21"/>
          <p:cNvSpPr txBox="1"/>
          <p:nvPr>
            <p:ph type="title"/>
          </p:nvPr>
        </p:nvSpPr>
        <p:spPr>
          <a:xfrm>
            <a:off y="205978" x="457200"/>
            <a:ext cy="857400" cx="8229600"/>
          </a:xfrm>
          <a:prstGeom prst="rect">
            <a:avLst/>
          </a:prstGeom>
        </p:spPr>
        <p:txBody>
          <a:bodyPr bIns="91425" rIns="91425" lIns="91425" tIns="91425" anchor="ctr" anchorCtr="0"/>
          <a:lstStyle>
            <a:lvl1pPr>
              <a:defRPr>
                <a:solidFill>
                  <a:srgbClr val="FFA711"/>
                </a:solidFill>
              </a:defRPr>
            </a:lvl1pPr>
            <a:lvl2pPr>
              <a:defRPr>
                <a:solidFill>
                  <a:srgbClr val="FFA711"/>
                </a:solidFill>
              </a:defRPr>
            </a:lvl2pPr>
            <a:lvl3pPr>
              <a:defRPr>
                <a:solidFill>
                  <a:srgbClr val="FFA711"/>
                </a:solidFill>
              </a:defRPr>
            </a:lvl3pPr>
            <a:lvl4pPr>
              <a:defRPr>
                <a:solidFill>
                  <a:srgbClr val="FFA711"/>
                </a:solidFill>
              </a:defRPr>
            </a:lvl4pPr>
            <a:lvl5pPr>
              <a:defRPr>
                <a:solidFill>
                  <a:srgbClr val="FFA711"/>
                </a:solidFill>
              </a:defRPr>
            </a:lvl5pPr>
            <a:lvl6pPr>
              <a:defRPr>
                <a:solidFill>
                  <a:srgbClr val="FFA711"/>
                </a:solidFill>
              </a:defRPr>
            </a:lvl6pPr>
            <a:lvl7pPr>
              <a:defRPr>
                <a:solidFill>
                  <a:srgbClr val="FFA711"/>
                </a:solidFill>
              </a:defRPr>
            </a:lvl7pPr>
            <a:lvl8pPr>
              <a:defRPr>
                <a:solidFill>
                  <a:srgbClr val="FFA711"/>
                </a:solidFill>
              </a:defRPr>
            </a:lvl8pPr>
            <a:lvl9pPr>
              <a:defRPr>
                <a:solidFill>
                  <a:srgbClr val="FFA711"/>
                </a:solidFill>
              </a:defRPr>
            </a:lvl9pPr>
          </a:lstStyle>
          <a:p/>
        </p:txBody>
      </p:sp>
      <p:sp>
        <p:nvSpPr>
          <p:cNvPr id="22" name="Shape 22"/>
          <p:cNvSpPr txBox="1"/>
          <p:nvPr>
            <p:ph idx="1" type="body"/>
          </p:nvPr>
        </p:nvSpPr>
        <p:spPr>
          <a:xfrm>
            <a:off y="1200150" x="457200"/>
            <a:ext cy="3266999" cx="8229600"/>
          </a:xfrm>
          <a:prstGeom prst="rect">
            <a:avLst/>
          </a:prstGeom>
        </p:spPr>
        <p:txBody>
          <a:bodyPr bIns="91425" rIns="91425" lIns="91425" tIns="91425" anchor="t" anchorCtr="0"/>
          <a:lstStyle>
            <a:lvl1pPr>
              <a:defRPr/>
            </a:lvl1pPr>
            <a:lvl2pPr>
              <a:defRPr/>
            </a:lvl2pPr>
            <a:lvl3pPr>
              <a:defRPr/>
            </a:lvl3pPr>
            <a:lvl4pPr>
              <a:defRPr/>
            </a:lvl4pPr>
            <a:lvl5pPr>
              <a:defRPr/>
            </a:lvl5pPr>
            <a:lvl6pPr>
              <a:defRPr/>
            </a:lvl6pPr>
            <a:lvl7pPr>
              <a:defRPr/>
            </a:lvl7pPr>
            <a:lvl8pPr>
              <a:defRPr/>
            </a:lvl8pPr>
            <a:lvl9pPr>
              <a:defRPr/>
            </a:lvl9pPr>
          </a:lstStyle>
          <a:p/>
        </p:txBody>
      </p:sp>
      <p:grpSp>
        <p:nvGrpSpPr>
          <p:cNvPr id="23" name="Shape 23"/>
          <p:cNvGrpSpPr/>
          <p:nvPr/>
        </p:nvGrpSpPr>
        <p:grpSpPr>
          <a:xfrm>
            <a:off y="4559110" x="0"/>
            <a:ext cy="584536" cx="9144000"/>
            <a:chOff y="3690482" x="0"/>
            <a:chExt cy="301556" cx="9144000"/>
          </a:xfrm>
        </p:grpSpPr>
        <p:sp>
          <p:nvSpPr>
            <p:cNvPr id="24" name="Shape 24"/>
            <p:cNvSpPr/>
            <p:nvPr/>
          </p:nvSpPr>
          <p:spPr>
            <a:xfrm>
              <a:off y="3774403" x="0"/>
              <a:ext cy="118500" cx="9144000"/>
            </a:xfrm>
            <a:prstGeom prst="rect">
              <a:avLst/>
            </a:prstGeom>
            <a:solidFill>
              <a:schemeClr val="accent1"/>
            </a:solidFill>
            <a:ln>
              <a:noFill/>
            </a:ln>
          </p:spPr>
          <p:txBody>
            <a:bodyPr bIns="45700" rIns="91425" lIns="91425" tIns="45700" anchor="t" anchorCtr="0">
              <a:noAutofit/>
            </a:bodyPr>
            <a:lstStyle/>
            <a:p/>
          </p:txBody>
        </p:sp>
        <p:sp>
          <p:nvSpPr>
            <p:cNvPr id="25" name="Shape 25"/>
            <p:cNvSpPr/>
            <p:nvPr/>
          </p:nvSpPr>
          <p:spPr>
            <a:xfrm>
              <a:off y="3875339" x="0"/>
              <a:ext cy="116699" cx="9144000"/>
            </a:xfrm>
            <a:prstGeom prst="rect">
              <a:avLst/>
            </a:prstGeom>
            <a:solidFill>
              <a:schemeClr val="lt2"/>
            </a:solidFill>
            <a:ln>
              <a:noFill/>
            </a:ln>
          </p:spPr>
          <p:txBody>
            <a:bodyPr bIns="45700" rIns="91425" lIns="91425" tIns="45700" anchor="t" anchorCtr="0">
              <a:noAutofit/>
            </a:bodyPr>
            <a:lstStyle/>
            <a:p/>
          </p:txBody>
        </p:sp>
        <p:sp>
          <p:nvSpPr>
            <p:cNvPr id="26" name="Shape 26"/>
            <p:cNvSpPr/>
            <p:nvPr/>
          </p:nvSpPr>
          <p:spPr>
            <a:xfrm>
              <a:off y="3690482" x="0"/>
              <a:ext cy="45600" cx="9144000"/>
            </a:xfrm>
            <a:prstGeom prst="rect">
              <a:avLst/>
            </a:prstGeom>
            <a:solidFill>
              <a:srgbClr val="FF6428"/>
            </a:solidFill>
            <a:ln>
              <a:noFill/>
            </a:ln>
          </p:spPr>
          <p:txBody>
            <a:bodyPr bIns="45700" rIns="91425" lIns="91425" tIns="45700" anchor="t" anchorCtr="0">
              <a:noAutofit/>
            </a:bodyPr>
            <a:lstStyle/>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ColTx">
  <p:cSld name="Title and Two Columns">
    <p:spTree>
      <p:nvGrpSpPr>
        <p:cNvPr id="27" name="Shape 27"/>
        <p:cNvGrpSpPr/>
        <p:nvPr/>
      </p:nvGrpSpPr>
      <p:grpSpPr>
        <a:xfrm>
          <a:off y="0" x="0"/>
          <a:ext cy="0" cx="0"/>
          <a:chOff y="0" x="0"/>
          <a:chExt cy="0" cx="0"/>
        </a:xfrm>
      </p:grpSpPr>
      <p:sp>
        <p:nvSpPr>
          <p:cNvPr id="28" name="Shape 28"/>
          <p:cNvSpPr txBox="1"/>
          <p:nvPr>
            <p:ph type="title"/>
          </p:nvPr>
        </p:nvSpPr>
        <p:spPr>
          <a:xfrm>
            <a:off y="205978" x="457200"/>
            <a:ext cy="857400" cx="8229600"/>
          </a:xfrm>
          <a:prstGeom prst="rect">
            <a:avLst/>
          </a:prstGeom>
        </p:spPr>
        <p:txBody>
          <a:bodyPr bIns="91425" rIns="91425" lIns="91425" tIns="91425" anchor="ctr" anchorCtr="0"/>
          <a:lstStyle>
            <a:lvl1pPr>
              <a:defRPr/>
            </a:lvl1pPr>
            <a:lvl2pPr>
              <a:defRPr/>
            </a:lvl2pPr>
            <a:lvl3pPr>
              <a:defRPr/>
            </a:lvl3pPr>
            <a:lvl4pPr>
              <a:defRPr/>
            </a:lvl4pPr>
            <a:lvl5pPr>
              <a:defRPr/>
            </a:lvl5pPr>
            <a:lvl6pPr>
              <a:defRPr/>
            </a:lvl6pPr>
            <a:lvl7pPr>
              <a:defRPr/>
            </a:lvl7pPr>
            <a:lvl8pPr>
              <a:defRPr/>
            </a:lvl8pPr>
            <a:lvl9pPr>
              <a:defRPr/>
            </a:lvl9pPr>
          </a:lstStyle>
          <a:p/>
        </p:txBody>
      </p:sp>
      <p:sp>
        <p:nvSpPr>
          <p:cNvPr id="29" name="Shape 29"/>
          <p:cNvSpPr txBox="1"/>
          <p:nvPr>
            <p:ph idx="1" type="body"/>
          </p:nvPr>
        </p:nvSpPr>
        <p:spPr>
          <a:xfrm>
            <a:off y="1200150" x="457200"/>
            <a:ext cy="3266999" cx="4038599"/>
          </a:xfrm>
          <a:prstGeom prst="rect">
            <a:avLst/>
          </a:prstGeom>
        </p:spPr>
        <p:txBody>
          <a:bodyPr bIns="91425" rIns="91425" lIns="91425" tIns="91425" anchor="t" anchorCtr="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p:txBody>
      </p:sp>
      <p:sp>
        <p:nvSpPr>
          <p:cNvPr id="30" name="Shape 30"/>
          <p:cNvSpPr txBox="1"/>
          <p:nvPr>
            <p:ph idx="2" type="body"/>
          </p:nvPr>
        </p:nvSpPr>
        <p:spPr>
          <a:xfrm>
            <a:off y="1200150" x="4648200"/>
            <a:ext cy="3266999" cx="4038599"/>
          </a:xfrm>
          <a:prstGeom prst="rect">
            <a:avLst/>
          </a:prstGeom>
        </p:spPr>
        <p:txBody>
          <a:bodyPr bIns="91425" rIns="91425" lIns="91425" tIns="91425" anchor="t" anchorCtr="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p:txBody>
      </p:sp>
      <p:grpSp>
        <p:nvGrpSpPr>
          <p:cNvPr id="31" name="Shape 31"/>
          <p:cNvGrpSpPr/>
          <p:nvPr/>
        </p:nvGrpSpPr>
        <p:grpSpPr>
          <a:xfrm>
            <a:off y="4559110" x="0"/>
            <a:ext cy="584536" cx="9144000"/>
            <a:chOff y="3690482" x="0"/>
            <a:chExt cy="301556" cx="9144000"/>
          </a:xfrm>
        </p:grpSpPr>
        <p:sp>
          <p:nvSpPr>
            <p:cNvPr id="32" name="Shape 32"/>
            <p:cNvSpPr/>
            <p:nvPr/>
          </p:nvSpPr>
          <p:spPr>
            <a:xfrm>
              <a:off y="3774403" x="0"/>
              <a:ext cy="118500" cx="9144000"/>
            </a:xfrm>
            <a:prstGeom prst="rect">
              <a:avLst/>
            </a:prstGeom>
            <a:solidFill>
              <a:schemeClr val="accent3"/>
            </a:solidFill>
            <a:ln>
              <a:noFill/>
            </a:ln>
          </p:spPr>
          <p:txBody>
            <a:bodyPr bIns="45700" rIns="91425" lIns="91425" tIns="45700" anchor="t" anchorCtr="0">
              <a:noAutofit/>
            </a:bodyPr>
            <a:lstStyle/>
            <a:p/>
          </p:txBody>
        </p:sp>
        <p:sp>
          <p:nvSpPr>
            <p:cNvPr id="33" name="Shape 33"/>
            <p:cNvSpPr/>
            <p:nvPr/>
          </p:nvSpPr>
          <p:spPr>
            <a:xfrm>
              <a:off y="3875339" x="0"/>
              <a:ext cy="116699" cx="9144000"/>
            </a:xfrm>
            <a:prstGeom prst="rect">
              <a:avLst/>
            </a:prstGeom>
            <a:solidFill>
              <a:srgbClr val="E9E0C9"/>
            </a:solidFill>
            <a:ln>
              <a:noFill/>
            </a:ln>
          </p:spPr>
          <p:txBody>
            <a:bodyPr bIns="45700" rIns="91425" lIns="91425" tIns="45700" anchor="t" anchorCtr="0">
              <a:noAutofit/>
            </a:bodyPr>
            <a:lstStyle/>
            <a:p/>
          </p:txBody>
        </p:sp>
        <p:sp>
          <p:nvSpPr>
            <p:cNvPr id="34" name="Shape 34"/>
            <p:cNvSpPr/>
            <p:nvPr/>
          </p:nvSpPr>
          <p:spPr>
            <a:xfrm>
              <a:off y="3690482" x="0"/>
              <a:ext cy="45600" cx="9144000"/>
            </a:xfrm>
            <a:prstGeom prst="rect">
              <a:avLst/>
            </a:prstGeom>
            <a:solidFill>
              <a:srgbClr val="FFA711"/>
            </a:solidFill>
            <a:ln>
              <a:noFill/>
            </a:ln>
          </p:spPr>
          <p:txBody>
            <a:bodyPr bIns="45700" rIns="91425" lIns="91425" tIns="45700" anchor="t" anchorCtr="0">
              <a:noAutofit/>
            </a:bodyPr>
            <a:lstStyle/>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Title Only">
    <p:spTree>
      <p:nvGrpSpPr>
        <p:cNvPr id="35" name="Shape 35"/>
        <p:cNvGrpSpPr/>
        <p:nvPr/>
      </p:nvGrpSpPr>
      <p:grpSpPr>
        <a:xfrm>
          <a:off y="0" x="0"/>
          <a:ext cy="0" cx="0"/>
          <a:chOff y="0" x="0"/>
          <a:chExt cy="0" cx="0"/>
        </a:xfrm>
      </p:grpSpPr>
      <p:sp>
        <p:nvSpPr>
          <p:cNvPr id="36" name="Shape 36"/>
          <p:cNvSpPr txBox="1"/>
          <p:nvPr>
            <p:ph type="title"/>
          </p:nvPr>
        </p:nvSpPr>
        <p:spPr>
          <a:xfrm>
            <a:off y="205978" x="457200"/>
            <a:ext cy="857400" cx="8229600"/>
          </a:xfrm>
          <a:prstGeom prst="rect">
            <a:avLst/>
          </a:prstGeom>
        </p:spPr>
        <p:txBody>
          <a:bodyPr bIns="91425" rIns="91425" lIns="91425" tIns="91425" anchor="ctr" anchorCtr="0"/>
          <a:lstStyle>
            <a:lvl1pPr>
              <a:defRPr/>
            </a:lvl1pPr>
            <a:lvl2pPr>
              <a:defRPr/>
            </a:lvl2pPr>
            <a:lvl3pPr>
              <a:defRPr/>
            </a:lvl3pPr>
            <a:lvl4pPr>
              <a:defRPr/>
            </a:lvl4pPr>
            <a:lvl5pPr>
              <a:defRPr/>
            </a:lvl5pPr>
            <a:lvl6pPr>
              <a:defRPr/>
            </a:lvl6pPr>
            <a:lvl7pPr>
              <a:defRPr/>
            </a:lvl7pPr>
            <a:lvl8pPr>
              <a:defRPr/>
            </a:lvl8pPr>
            <a:lvl9pPr>
              <a:defRPr/>
            </a:lvl9pPr>
          </a:lstStyle>
          <a:p/>
        </p:txBody>
      </p:sp>
      <p:grpSp>
        <p:nvGrpSpPr>
          <p:cNvPr id="37" name="Shape 37"/>
          <p:cNvGrpSpPr/>
          <p:nvPr/>
        </p:nvGrpSpPr>
        <p:grpSpPr>
          <a:xfrm>
            <a:off y="4559110" x="0"/>
            <a:ext cy="584536" cx="9144000"/>
            <a:chOff y="3690482" x="0"/>
            <a:chExt cy="301556" cx="9144000"/>
          </a:xfrm>
        </p:grpSpPr>
        <p:sp>
          <p:nvSpPr>
            <p:cNvPr id="38" name="Shape 38"/>
            <p:cNvSpPr/>
            <p:nvPr/>
          </p:nvSpPr>
          <p:spPr>
            <a:xfrm>
              <a:off y="3774403" x="0"/>
              <a:ext cy="118500" cx="9144000"/>
            </a:xfrm>
            <a:prstGeom prst="rect">
              <a:avLst/>
            </a:prstGeom>
            <a:solidFill>
              <a:schemeClr val="accent4"/>
            </a:solidFill>
            <a:ln>
              <a:noFill/>
            </a:ln>
          </p:spPr>
          <p:txBody>
            <a:bodyPr bIns="45700" rIns="91425" lIns="91425" tIns="45700" anchor="t" anchorCtr="0">
              <a:noAutofit/>
            </a:bodyPr>
            <a:lstStyle/>
            <a:p/>
          </p:txBody>
        </p:sp>
        <p:sp>
          <p:nvSpPr>
            <p:cNvPr id="39" name="Shape 39"/>
            <p:cNvSpPr/>
            <p:nvPr/>
          </p:nvSpPr>
          <p:spPr>
            <a:xfrm>
              <a:off y="3875339" x="0"/>
              <a:ext cy="116699" cx="9144000"/>
            </a:xfrm>
            <a:prstGeom prst="rect">
              <a:avLst/>
            </a:prstGeom>
            <a:solidFill>
              <a:srgbClr val="E9E0C9"/>
            </a:solidFill>
            <a:ln>
              <a:noFill/>
            </a:ln>
          </p:spPr>
          <p:txBody>
            <a:bodyPr bIns="45700" rIns="91425" lIns="91425" tIns="45700" anchor="t" anchorCtr="0">
              <a:noAutofit/>
            </a:bodyPr>
            <a:lstStyle/>
            <a:p/>
          </p:txBody>
        </p:sp>
        <p:sp>
          <p:nvSpPr>
            <p:cNvPr id="40" name="Shape 40"/>
            <p:cNvSpPr/>
            <p:nvPr/>
          </p:nvSpPr>
          <p:spPr>
            <a:xfrm>
              <a:off y="3690482" x="0"/>
              <a:ext cy="45600" cx="9144000"/>
            </a:xfrm>
            <a:prstGeom prst="rect">
              <a:avLst/>
            </a:prstGeom>
            <a:solidFill>
              <a:schemeClr val="accent1"/>
            </a:solidFill>
            <a:ln>
              <a:noFill/>
            </a:ln>
          </p:spPr>
          <p:txBody>
            <a:bodyPr bIns="45700" rIns="91425" lIns="91425" tIns="45700" anchor="t" anchorCtr="0">
              <a:noAutofit/>
            </a:bodyPr>
            <a:lstStyle/>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Caption">
    <p:spTree>
      <p:nvGrpSpPr>
        <p:cNvPr id="41" name="Shape 41"/>
        <p:cNvGrpSpPr/>
        <p:nvPr/>
      </p:nvGrpSpPr>
      <p:grpSpPr>
        <a:xfrm>
          <a:off y="0" x="0"/>
          <a:ext cy="0" cx="0"/>
          <a:chOff y="0" x="0"/>
          <a:chExt cy="0" cx="0"/>
        </a:xfrm>
      </p:grpSpPr>
      <p:sp>
        <p:nvSpPr>
          <p:cNvPr id="42" name="Shape 42"/>
          <p:cNvSpPr txBox="1"/>
          <p:nvPr>
            <p:ph idx="1" type="body"/>
          </p:nvPr>
        </p:nvSpPr>
        <p:spPr>
          <a:xfrm>
            <a:off y="4025503" x="1792288"/>
            <a:ext cy="471899" cx="5486399"/>
          </a:xfrm>
          <a:prstGeom prst="rect">
            <a:avLst/>
          </a:prstGeom>
        </p:spPr>
        <p:txBody>
          <a:bodyPr bIns="91425" rIns="91425" lIns="91425" tIns="91425" anchor="t" anchorCtr="0"/>
          <a:lstStyle>
            <a:lvl1pPr algn="ctr" indent="88900" marL="0">
              <a:buClr>
                <a:srgbClr val="FFA711"/>
              </a:buClr>
              <a:buSzPct val="100000"/>
              <a:buNone/>
              <a:defRPr sz="1400">
                <a:solidFill>
                  <a:srgbClr val="FFA711"/>
                </a:solidFill>
              </a:defRPr>
            </a:lvl1pPr>
          </a:lstStyle>
          <a:p/>
        </p:txBody>
      </p:sp>
      <p:grpSp>
        <p:nvGrpSpPr>
          <p:cNvPr id="43" name="Shape 43"/>
          <p:cNvGrpSpPr/>
          <p:nvPr/>
        </p:nvGrpSpPr>
        <p:grpSpPr>
          <a:xfrm>
            <a:off y="4559110" x="0"/>
            <a:ext cy="584536" cx="9144000"/>
            <a:chOff y="3690482" x="0"/>
            <a:chExt cy="301556" cx="9144000"/>
          </a:xfrm>
        </p:grpSpPr>
        <p:sp>
          <p:nvSpPr>
            <p:cNvPr id="44" name="Shape 44"/>
            <p:cNvSpPr/>
            <p:nvPr/>
          </p:nvSpPr>
          <p:spPr>
            <a:xfrm>
              <a:off y="3774403" x="0"/>
              <a:ext cy="118500" cx="9144000"/>
            </a:xfrm>
            <a:prstGeom prst="rect">
              <a:avLst/>
            </a:prstGeom>
            <a:solidFill>
              <a:schemeClr val="accent1"/>
            </a:solidFill>
            <a:ln>
              <a:noFill/>
            </a:ln>
          </p:spPr>
          <p:txBody>
            <a:bodyPr bIns="45700" rIns="91425" lIns="91425" tIns="45700" anchor="t" anchorCtr="0">
              <a:noAutofit/>
            </a:bodyPr>
            <a:lstStyle/>
            <a:p/>
          </p:txBody>
        </p:sp>
        <p:sp>
          <p:nvSpPr>
            <p:cNvPr id="45" name="Shape 45"/>
            <p:cNvSpPr/>
            <p:nvPr/>
          </p:nvSpPr>
          <p:spPr>
            <a:xfrm>
              <a:off y="3875339" x="0"/>
              <a:ext cy="116699" cx="9144000"/>
            </a:xfrm>
            <a:prstGeom prst="rect">
              <a:avLst/>
            </a:prstGeom>
            <a:solidFill>
              <a:schemeClr val="lt2"/>
            </a:solidFill>
            <a:ln>
              <a:noFill/>
            </a:ln>
          </p:spPr>
          <p:txBody>
            <a:bodyPr bIns="45700" rIns="91425" lIns="91425" tIns="45700" anchor="t" anchorCtr="0">
              <a:noAutofit/>
            </a:bodyPr>
            <a:lstStyle/>
            <a:p/>
          </p:txBody>
        </p:sp>
        <p:sp>
          <p:nvSpPr>
            <p:cNvPr id="46" name="Shape 46"/>
            <p:cNvSpPr/>
            <p:nvPr/>
          </p:nvSpPr>
          <p:spPr>
            <a:xfrm>
              <a:off y="3690482" x="0"/>
              <a:ext cy="45600" cx="9144000"/>
            </a:xfrm>
            <a:prstGeom prst="rect">
              <a:avLst/>
            </a:prstGeom>
            <a:solidFill>
              <a:srgbClr val="FF6428"/>
            </a:solidFill>
            <a:ln>
              <a:noFill/>
            </a:ln>
          </p:spPr>
          <p:txBody>
            <a:bodyPr bIns="45700" rIns="91425" lIns="91425" tIns="45700" anchor="t" anchorCtr="0">
              <a:noAutofit/>
            </a:bodyPr>
            <a:lstStyle/>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Blank">
    <p:spTree>
      <p:nvGrpSpPr>
        <p:cNvPr id="47" name="Shape 47"/>
        <p:cNvGrpSpPr/>
        <p:nvPr/>
      </p:nvGrpSpPr>
      <p:grpSpPr>
        <a:xfrm>
          <a:off y="0" x="0"/>
          <a:ext cy="0" cx="0"/>
          <a:chOff y="0" x="0"/>
          <a:chExt cy="0" cx="0"/>
        </a:xfrm>
      </p:grpSpPr>
      <p:grpSp>
        <p:nvGrpSpPr>
          <p:cNvPr id="48" name="Shape 48"/>
          <p:cNvGrpSpPr/>
          <p:nvPr/>
        </p:nvGrpSpPr>
        <p:grpSpPr>
          <a:xfrm>
            <a:off y="3461599" x="0"/>
            <a:ext cy="1647971" cx="9144000"/>
            <a:chOff y="3690482" x="0"/>
            <a:chExt cy="850171" cx="9144000"/>
          </a:xfrm>
        </p:grpSpPr>
        <p:sp>
          <p:nvSpPr>
            <p:cNvPr id="49" name="Shape 49"/>
            <p:cNvSpPr/>
            <p:nvPr/>
          </p:nvSpPr>
          <p:spPr>
            <a:xfrm>
              <a:off y="4419321" x="0"/>
              <a:ext cy="72000" cx="9144000"/>
            </a:xfrm>
            <a:prstGeom prst="rect">
              <a:avLst/>
            </a:prstGeom>
            <a:solidFill>
              <a:schemeClr val="lt2"/>
            </a:solidFill>
            <a:ln>
              <a:noFill/>
            </a:ln>
          </p:spPr>
          <p:txBody>
            <a:bodyPr bIns="45700" rIns="91425" lIns="91425" tIns="45700" anchor="t" anchorCtr="0">
              <a:noAutofit/>
            </a:bodyPr>
            <a:lstStyle/>
            <a:p/>
          </p:txBody>
        </p:sp>
        <p:sp>
          <p:nvSpPr>
            <p:cNvPr id="50" name="Shape 50"/>
            <p:cNvSpPr/>
            <p:nvPr/>
          </p:nvSpPr>
          <p:spPr>
            <a:xfrm>
              <a:off y="3774403" x="0"/>
              <a:ext cy="118500" cx="9144000"/>
            </a:xfrm>
            <a:prstGeom prst="rect">
              <a:avLst/>
            </a:prstGeom>
            <a:solidFill>
              <a:schemeClr val="accent3"/>
            </a:solidFill>
            <a:ln>
              <a:noFill/>
            </a:ln>
          </p:spPr>
          <p:txBody>
            <a:bodyPr bIns="45700" rIns="91425" lIns="91425" tIns="45700" anchor="t" anchorCtr="0">
              <a:noAutofit/>
            </a:bodyPr>
            <a:lstStyle/>
            <a:p/>
          </p:txBody>
        </p:sp>
        <p:sp>
          <p:nvSpPr>
            <p:cNvPr id="51" name="Shape 51"/>
            <p:cNvSpPr/>
            <p:nvPr/>
          </p:nvSpPr>
          <p:spPr>
            <a:xfrm>
              <a:off y="3875339" x="0"/>
              <a:ext cy="116699" cx="9144000"/>
            </a:xfrm>
            <a:prstGeom prst="rect">
              <a:avLst/>
            </a:prstGeom>
            <a:solidFill>
              <a:schemeClr val="accent4"/>
            </a:solidFill>
            <a:ln>
              <a:noFill/>
            </a:ln>
          </p:spPr>
          <p:txBody>
            <a:bodyPr bIns="45700" rIns="91425" lIns="91425" tIns="45700" anchor="t" anchorCtr="0">
              <a:noAutofit/>
            </a:bodyPr>
            <a:lstStyle/>
            <a:p/>
          </p:txBody>
        </p:sp>
        <p:sp>
          <p:nvSpPr>
            <p:cNvPr id="52" name="Shape 52"/>
            <p:cNvSpPr/>
            <p:nvPr/>
          </p:nvSpPr>
          <p:spPr>
            <a:xfrm>
              <a:off y="3956051" x="0"/>
              <a:ext cy="182400" cx="9144000"/>
            </a:xfrm>
            <a:prstGeom prst="rect">
              <a:avLst/>
            </a:prstGeom>
            <a:solidFill>
              <a:schemeClr val="accent5"/>
            </a:solidFill>
            <a:ln>
              <a:noFill/>
            </a:ln>
          </p:spPr>
          <p:txBody>
            <a:bodyPr bIns="45700" rIns="91425" lIns="91425" tIns="45700" anchor="t" anchorCtr="0">
              <a:noAutofit/>
            </a:bodyPr>
            <a:lstStyle/>
            <a:p/>
          </p:txBody>
        </p:sp>
        <p:sp>
          <p:nvSpPr>
            <p:cNvPr id="53" name="Shape 53"/>
            <p:cNvSpPr/>
            <p:nvPr/>
          </p:nvSpPr>
          <p:spPr>
            <a:xfrm>
              <a:off y="4186767" x="0"/>
              <a:ext cy="133799" cx="9144000"/>
            </a:xfrm>
            <a:prstGeom prst="rect">
              <a:avLst/>
            </a:prstGeom>
            <a:solidFill>
              <a:schemeClr val="accent6"/>
            </a:solidFill>
            <a:ln>
              <a:noFill/>
            </a:ln>
          </p:spPr>
          <p:txBody>
            <a:bodyPr bIns="45700" rIns="91425" lIns="91425" tIns="45700" anchor="t" anchorCtr="0">
              <a:noAutofit/>
            </a:bodyPr>
            <a:lstStyle/>
            <a:p/>
          </p:txBody>
        </p:sp>
        <p:sp>
          <p:nvSpPr>
            <p:cNvPr id="54" name="Shape 54"/>
            <p:cNvSpPr/>
            <p:nvPr/>
          </p:nvSpPr>
          <p:spPr>
            <a:xfrm>
              <a:off y="4320625" x="0"/>
              <a:ext cy="72000" cx="9144000"/>
            </a:xfrm>
            <a:prstGeom prst="rect">
              <a:avLst/>
            </a:prstGeom>
            <a:solidFill>
              <a:schemeClr val="accent1"/>
            </a:solidFill>
            <a:ln>
              <a:noFill/>
            </a:ln>
          </p:spPr>
          <p:txBody>
            <a:bodyPr bIns="45700" rIns="91425" lIns="91425" tIns="45700" anchor="t" anchorCtr="0">
              <a:noAutofit/>
            </a:bodyPr>
            <a:lstStyle/>
            <a:p/>
          </p:txBody>
        </p:sp>
        <p:sp>
          <p:nvSpPr>
            <p:cNvPr id="55" name="Shape 55"/>
            <p:cNvSpPr/>
            <p:nvPr/>
          </p:nvSpPr>
          <p:spPr>
            <a:xfrm>
              <a:off y="4478853" x="0"/>
              <a:ext cy="61800" cx="9144000"/>
            </a:xfrm>
            <a:prstGeom prst="rect">
              <a:avLst/>
            </a:prstGeom>
            <a:solidFill>
              <a:schemeClr val="accent3"/>
            </a:solidFill>
            <a:ln>
              <a:noFill/>
            </a:ln>
          </p:spPr>
          <p:txBody>
            <a:bodyPr bIns="45700" rIns="91425" lIns="91425" tIns="45700" anchor="t" anchorCtr="0">
              <a:noAutofit/>
            </a:bodyPr>
            <a:lstStyle/>
            <a:p/>
          </p:txBody>
        </p:sp>
        <p:sp>
          <p:nvSpPr>
            <p:cNvPr id="56" name="Shape 56"/>
            <p:cNvSpPr/>
            <p:nvPr/>
          </p:nvSpPr>
          <p:spPr>
            <a:xfrm>
              <a:off y="3690482" x="0"/>
              <a:ext cy="45600" cx="9144000"/>
            </a:xfrm>
            <a:prstGeom prst="rect">
              <a:avLst/>
            </a:prstGeom>
            <a:solidFill>
              <a:srgbClr val="FFA711"/>
            </a:solidFill>
            <a:ln>
              <a:noFill/>
            </a:ln>
          </p:spPr>
          <p:txBody>
            <a:bodyPr bIns="45700" rIns="91425" lIns="91425" tIns="45700" anchor="t" anchorCtr="0">
              <a:noAutofit/>
            </a:bodyPr>
            <a:lstStyle/>
            <a:p/>
          </p:txBody>
        </p:sp>
      </p:grpSp>
    </p:spTree>
  </p:cSld>
  <p:clrMapOvr>
    <a:masterClrMapping/>
  </p:clrMapOvr>
</p:sldLayout>
</file>

<file path=ppt/slideMasters/_rels/slideMaster1.xml.rels><?xml version="1.0" encoding="UTF-8" standalone="yes"?><Relationships xmlns="http://schemas.openxmlformats.org/package/2006/relationships"><Relationship Target="../slideLayouts/slideLayout2.xml" Type="http://schemas.openxmlformats.org/officeDocument/2006/relationships/slideLayout" Id="rId2"/><Relationship Target="../slideLayouts/slideLayout1.xml" Type="http://schemas.openxmlformats.org/officeDocument/2006/relationships/slideLayout" Id="rId1"/><Relationship Target="../slideLayouts/slideLayout4.xml" Type="http://schemas.openxmlformats.org/officeDocument/2006/relationships/slideLayout" Id="rId4"/><Relationship Target="../slideLayouts/slideLayout3.xml" Type="http://schemas.openxmlformats.org/officeDocument/2006/relationships/slideLayout" Id="rId3"/><Relationship Target="../slideLayouts/slideLayout6.xml" Type="http://schemas.openxmlformats.org/officeDocument/2006/relationships/slideLayout" Id="rId6"/><Relationship Target="../slideLayouts/slideLayout5.xml" Type="http://schemas.openxmlformats.org/officeDocument/2006/relationships/slideLayout" Id="rId5"/><Relationship Target="../theme/theme1.xml" Type="http://schemas.openxmlformats.org/officeDocument/2006/relationships/theme" Id="rId7"/></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rgbClr val="7E0F23"/>
        </a:solidFill>
      </p:bgPr>
    </p:bg>
    <p:spTree>
      <p:nvGrpSpPr>
        <p:cNvPr id="4" name="Shape 4"/>
        <p:cNvGrpSpPr/>
        <p:nvPr/>
      </p:nvGrpSpPr>
      <p:grpSpPr>
        <a:xfrm>
          <a:off y="0" x="0"/>
          <a:ext cy="0" cx="0"/>
          <a:chOff y="0" x="0"/>
          <a:chExt cy="0" cx="0"/>
        </a:xfrm>
      </p:grpSpPr>
      <p:sp>
        <p:nvSpPr>
          <p:cNvPr id="5" name="Shape 5"/>
          <p:cNvSpPr txBox="1"/>
          <p:nvPr>
            <p:ph type="title"/>
          </p:nvPr>
        </p:nvSpPr>
        <p:spPr>
          <a:xfrm>
            <a:off y="205978" x="457200"/>
            <a:ext cy="857400" cx="8229600"/>
          </a:xfrm>
          <a:prstGeom prst="rect">
            <a:avLst/>
          </a:prstGeom>
        </p:spPr>
        <p:txBody>
          <a:bodyPr bIns="91425" rIns="91425" lIns="91425" tIns="91425" anchor="ctr" anchorCtr="0"/>
          <a:lstStyle>
            <a:lvl1pPr indent="279400" marL="0">
              <a:buClr>
                <a:schemeClr val="accent2"/>
              </a:buClr>
              <a:buSzPct val="100000"/>
              <a:buFont typeface="Georgia"/>
              <a:buNone/>
              <a:defRPr sz="4400">
                <a:solidFill>
                  <a:schemeClr val="accent2"/>
                </a:solidFill>
                <a:latin typeface="Georgia"/>
                <a:ea typeface="Georgia"/>
                <a:cs typeface="Georgia"/>
                <a:sym typeface="Georgia"/>
              </a:defRPr>
            </a:lvl1pPr>
            <a:lvl2pPr indent="279400" marL="0">
              <a:buClr>
                <a:schemeClr val="accent2"/>
              </a:buClr>
              <a:buSzPct val="100000"/>
              <a:buFont typeface="Georgia"/>
              <a:buNone/>
              <a:defRPr sz="4400">
                <a:solidFill>
                  <a:schemeClr val="accent2"/>
                </a:solidFill>
                <a:latin typeface="Georgia"/>
                <a:ea typeface="Georgia"/>
                <a:cs typeface="Georgia"/>
                <a:sym typeface="Georgia"/>
              </a:defRPr>
            </a:lvl2pPr>
            <a:lvl3pPr indent="279400" marL="0">
              <a:buClr>
                <a:schemeClr val="accent2"/>
              </a:buClr>
              <a:buSzPct val="100000"/>
              <a:buFont typeface="Georgia"/>
              <a:buNone/>
              <a:defRPr sz="4400">
                <a:solidFill>
                  <a:schemeClr val="accent2"/>
                </a:solidFill>
                <a:latin typeface="Georgia"/>
                <a:ea typeface="Georgia"/>
                <a:cs typeface="Georgia"/>
                <a:sym typeface="Georgia"/>
              </a:defRPr>
            </a:lvl3pPr>
            <a:lvl4pPr indent="279400" marL="0">
              <a:buClr>
                <a:schemeClr val="accent2"/>
              </a:buClr>
              <a:buSzPct val="100000"/>
              <a:buFont typeface="Georgia"/>
              <a:buNone/>
              <a:defRPr sz="4400">
                <a:solidFill>
                  <a:schemeClr val="accent2"/>
                </a:solidFill>
                <a:latin typeface="Georgia"/>
                <a:ea typeface="Georgia"/>
                <a:cs typeface="Georgia"/>
                <a:sym typeface="Georgia"/>
              </a:defRPr>
            </a:lvl4pPr>
            <a:lvl5pPr indent="279400" marL="0">
              <a:buClr>
                <a:schemeClr val="accent2"/>
              </a:buClr>
              <a:buSzPct val="100000"/>
              <a:buFont typeface="Georgia"/>
              <a:buNone/>
              <a:defRPr sz="4400">
                <a:solidFill>
                  <a:schemeClr val="accent2"/>
                </a:solidFill>
                <a:latin typeface="Georgia"/>
                <a:ea typeface="Georgia"/>
                <a:cs typeface="Georgia"/>
                <a:sym typeface="Georgia"/>
              </a:defRPr>
            </a:lvl5pPr>
            <a:lvl6pPr indent="279400" marL="0">
              <a:buClr>
                <a:schemeClr val="accent2"/>
              </a:buClr>
              <a:buSzPct val="100000"/>
              <a:buFont typeface="Georgia"/>
              <a:buNone/>
              <a:defRPr sz="4400">
                <a:solidFill>
                  <a:schemeClr val="accent2"/>
                </a:solidFill>
                <a:latin typeface="Georgia"/>
                <a:ea typeface="Georgia"/>
                <a:cs typeface="Georgia"/>
                <a:sym typeface="Georgia"/>
              </a:defRPr>
            </a:lvl6pPr>
            <a:lvl7pPr indent="279400" marL="0">
              <a:buClr>
                <a:schemeClr val="accent2"/>
              </a:buClr>
              <a:buSzPct val="100000"/>
              <a:buFont typeface="Georgia"/>
              <a:buNone/>
              <a:defRPr sz="4400">
                <a:solidFill>
                  <a:schemeClr val="accent2"/>
                </a:solidFill>
                <a:latin typeface="Georgia"/>
                <a:ea typeface="Georgia"/>
                <a:cs typeface="Georgia"/>
                <a:sym typeface="Georgia"/>
              </a:defRPr>
            </a:lvl7pPr>
            <a:lvl8pPr indent="279400" marL="0">
              <a:buClr>
                <a:schemeClr val="accent2"/>
              </a:buClr>
              <a:buSzPct val="100000"/>
              <a:buFont typeface="Georgia"/>
              <a:buNone/>
              <a:defRPr sz="4400">
                <a:solidFill>
                  <a:schemeClr val="accent2"/>
                </a:solidFill>
                <a:latin typeface="Georgia"/>
                <a:ea typeface="Georgia"/>
                <a:cs typeface="Georgia"/>
                <a:sym typeface="Georgia"/>
              </a:defRPr>
            </a:lvl8pPr>
            <a:lvl9pPr indent="279400" marL="0">
              <a:buClr>
                <a:schemeClr val="accent2"/>
              </a:buClr>
              <a:buSzPct val="100000"/>
              <a:buFont typeface="Georgia"/>
              <a:buNone/>
              <a:defRPr sz="4400">
                <a:solidFill>
                  <a:schemeClr val="accent2"/>
                </a:solidFill>
                <a:latin typeface="Georgia"/>
                <a:ea typeface="Georgia"/>
                <a:cs typeface="Georgia"/>
                <a:sym typeface="Georgia"/>
              </a:defRPr>
            </a:lvl9pPr>
          </a:lstStyle>
          <a:p/>
        </p:txBody>
      </p:sp>
      <p:sp>
        <p:nvSpPr>
          <p:cNvPr id="6" name="Shape 6"/>
          <p:cNvSpPr txBox="1"/>
          <p:nvPr>
            <p:ph idx="1" type="body"/>
          </p:nvPr>
        </p:nvSpPr>
        <p:spPr>
          <a:xfrm>
            <a:off y="1200150" x="457200"/>
            <a:ext cy="3394500" cx="8229600"/>
          </a:xfrm>
          <a:prstGeom prst="rect">
            <a:avLst/>
          </a:prstGeom>
        </p:spPr>
        <p:txBody>
          <a:bodyPr bIns="91425" rIns="91425" lIns="91425" tIns="91425" anchor="t" anchorCtr="0"/>
          <a:lstStyle>
            <a:lvl1pPr indent="-139700" marL="342900">
              <a:buClr>
                <a:schemeClr val="lt2"/>
              </a:buClr>
              <a:buSzPct val="100000"/>
              <a:buFont typeface="Georgia"/>
              <a:defRPr sz="3200">
                <a:solidFill>
                  <a:schemeClr val="lt2"/>
                </a:solidFill>
                <a:latin typeface="Georgia"/>
                <a:ea typeface="Georgia"/>
                <a:cs typeface="Georgia"/>
                <a:sym typeface="Georgia"/>
              </a:defRPr>
            </a:lvl1pPr>
            <a:lvl2pPr indent="-107950" marL="742950">
              <a:spcBef>
                <a:spcPts val="560"/>
              </a:spcBef>
              <a:buClr>
                <a:schemeClr val="lt2"/>
              </a:buClr>
              <a:buSzPct val="100000"/>
              <a:buFont typeface="Georgia"/>
              <a:defRPr sz="2800">
                <a:solidFill>
                  <a:schemeClr val="lt2"/>
                </a:solidFill>
                <a:latin typeface="Georgia"/>
                <a:ea typeface="Georgia"/>
                <a:cs typeface="Georgia"/>
                <a:sym typeface="Georgia"/>
              </a:defRPr>
            </a:lvl2pPr>
            <a:lvl3pPr indent="-76200" marL="1143000">
              <a:spcBef>
                <a:spcPts val="480"/>
              </a:spcBef>
              <a:buClr>
                <a:schemeClr val="lt2"/>
              </a:buClr>
              <a:buSzPct val="100000"/>
              <a:buFont typeface="Georgia"/>
              <a:defRPr sz="2400">
                <a:solidFill>
                  <a:schemeClr val="lt2"/>
                </a:solidFill>
                <a:latin typeface="Georgia"/>
                <a:ea typeface="Georgia"/>
                <a:cs typeface="Georgia"/>
                <a:sym typeface="Georgia"/>
              </a:defRPr>
            </a:lvl3pPr>
            <a:lvl4pPr indent="-101600" marL="1600200">
              <a:spcBef>
                <a:spcPts val="400"/>
              </a:spcBef>
              <a:buClr>
                <a:schemeClr val="lt2"/>
              </a:buClr>
              <a:buSzPct val="100000"/>
              <a:buFont typeface="Georgia"/>
              <a:defRPr sz="2000">
                <a:solidFill>
                  <a:schemeClr val="lt2"/>
                </a:solidFill>
                <a:latin typeface="Georgia"/>
                <a:ea typeface="Georgia"/>
                <a:cs typeface="Georgia"/>
                <a:sym typeface="Georgia"/>
              </a:defRPr>
            </a:lvl4pPr>
            <a:lvl5pPr indent="-101600" marL="2057400">
              <a:spcBef>
                <a:spcPts val="400"/>
              </a:spcBef>
              <a:buClr>
                <a:schemeClr val="lt2"/>
              </a:buClr>
              <a:buSzPct val="100000"/>
              <a:buFont typeface="Georgia"/>
              <a:defRPr sz="2000">
                <a:solidFill>
                  <a:schemeClr val="lt2"/>
                </a:solidFill>
                <a:latin typeface="Georgia"/>
                <a:ea typeface="Georgia"/>
                <a:cs typeface="Georgia"/>
                <a:sym typeface="Georgia"/>
              </a:defRPr>
            </a:lvl5pPr>
            <a:lvl6pPr indent="-101600" marL="2514600">
              <a:spcBef>
                <a:spcPts val="400"/>
              </a:spcBef>
              <a:buClr>
                <a:schemeClr val="lt2"/>
              </a:buClr>
              <a:buSzPct val="100000"/>
              <a:buFont typeface="Georgia"/>
              <a:defRPr sz="2000">
                <a:solidFill>
                  <a:schemeClr val="lt2"/>
                </a:solidFill>
                <a:latin typeface="Georgia"/>
                <a:ea typeface="Georgia"/>
                <a:cs typeface="Georgia"/>
                <a:sym typeface="Georgia"/>
              </a:defRPr>
            </a:lvl6pPr>
            <a:lvl7pPr indent="-101600" marL="2971800">
              <a:spcBef>
                <a:spcPts val="400"/>
              </a:spcBef>
              <a:buClr>
                <a:schemeClr val="lt2"/>
              </a:buClr>
              <a:buSzPct val="100000"/>
              <a:buFont typeface="Georgia"/>
              <a:defRPr sz="2000">
                <a:solidFill>
                  <a:schemeClr val="lt2"/>
                </a:solidFill>
                <a:latin typeface="Georgia"/>
                <a:ea typeface="Georgia"/>
                <a:cs typeface="Georgia"/>
                <a:sym typeface="Georgia"/>
              </a:defRPr>
            </a:lvl7pPr>
            <a:lvl8pPr indent="-101600" marL="3429000">
              <a:spcBef>
                <a:spcPts val="400"/>
              </a:spcBef>
              <a:buClr>
                <a:schemeClr val="lt2"/>
              </a:buClr>
              <a:buSzPct val="100000"/>
              <a:buFont typeface="Georgia"/>
              <a:defRPr sz="2000">
                <a:solidFill>
                  <a:schemeClr val="lt2"/>
                </a:solidFill>
                <a:latin typeface="Georgia"/>
                <a:ea typeface="Georgia"/>
                <a:cs typeface="Georgia"/>
                <a:sym typeface="Georgia"/>
              </a:defRPr>
            </a:lvl8pPr>
            <a:lvl9pPr indent="-101600" marL="3886200">
              <a:spcBef>
                <a:spcPts val="400"/>
              </a:spcBef>
              <a:buClr>
                <a:schemeClr val="lt2"/>
              </a:buClr>
              <a:buSzPct val="100000"/>
              <a:buFont typeface="Georgia"/>
              <a:defRPr sz="2000">
                <a:solidFill>
                  <a:schemeClr val="lt2"/>
                </a:solidFill>
                <a:latin typeface="Georgia"/>
                <a:ea typeface="Georgia"/>
                <a:cs typeface="Georgia"/>
                <a:sym typeface="Georgia"/>
              </a:defRPr>
            </a:lvl9pPr>
          </a:lstStyle>
          <a:p/>
        </p:txBody>
      </p:sp>
      <p:sp>
        <p:nvSpPr>
          <p:cNvPr id="7" name="Shape 7"/>
          <p:cNvSpPr/>
          <p:nvPr/>
        </p:nvSpPr>
        <p:spPr>
          <a:xfrm>
            <a:off y="990" x="0"/>
            <a:ext cy="88500" cx="9144000"/>
          </a:xfrm>
          <a:prstGeom prst="rect">
            <a:avLst/>
          </a:prstGeom>
          <a:solidFill>
            <a:schemeClr val="accent2"/>
          </a:solidFill>
          <a:ln>
            <a:noFill/>
          </a:ln>
        </p:spPr>
        <p:txBody>
          <a:bodyPr bIns="45700" rIns="91425" lIns="91425" tIns="45700" anchor="t" anchorCtr="0">
            <a:noAutofit/>
          </a:bodyPr>
          <a:lstStyle/>
          <a:p/>
        </p:txBody>
      </p:sp>
    </p:spTree>
  </p:cSld>
  <p:clrMap accent2="accent2" accent3="accent3" accent4="accent4" accent5="accent5" accent6="accent6" hlink="hlink" tx2="lt2" tx1="dk1" bg2="dk2" bg1="lt1" folHlink="folHlink" accent1="accent1"/>
  <p:sldLayoutIdLst>
    <p:sldLayoutId id="2147483648" r:id="rId1"/>
    <p:sldLayoutId id="2147483649" r:id="rId2"/>
    <p:sldLayoutId id="2147483650" r:id="rId3"/>
    <p:sldLayoutId id="2147483651" r:id="rId4"/>
    <p:sldLayoutId id="2147483652" r:id="rId5"/>
    <p:sldLayoutId id="2147483653" r:id="rId6"/>
  </p:sldLayoutIdLst>
  <p:txStyles>
    <p:title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p:titleStyle>
    <p:body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bodyStyle>
    <p:other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Target="../notesSlides/notesSlide1.xml" Type="http://schemas.openxmlformats.org/officeDocument/2006/relationships/notesSlide" Id="rId2"/><Relationship Target="../slideLayouts/slideLayout1.xml" Type="http://schemas.openxmlformats.org/officeDocument/2006/relationships/slideLayout" Id="rId1"/></Relationships>
</file>

<file path=ppt/slides/_rels/slide2.xml.rels><?xml version="1.0" encoding="UTF-8" standalone="yes"?><Relationships xmlns="http://schemas.openxmlformats.org/package/2006/relationships"><Relationship Target="../notesSlides/notesSlide2.xml" Type="http://schemas.openxmlformats.org/officeDocument/2006/relationships/notesSlide" Id="rId2"/><Relationship Target="../slideLayouts/slideLayout2.xml" Type="http://schemas.openxmlformats.org/officeDocument/2006/relationships/slideLayout" Id="rId1"/></Relationships>
</file>

<file path=ppt/slides/_rels/slide3.xml.rels><?xml version="1.0" encoding="UTF-8" standalone="yes"?><Relationships xmlns="http://schemas.openxmlformats.org/package/2006/relationships"><Relationship Target="../notesSlides/notesSlide3.xml" Type="http://schemas.openxmlformats.org/officeDocument/2006/relationships/notesSlide" Id="rId2"/><Relationship Target="../slideLayouts/slideLayout2.xml" Type="http://schemas.openxmlformats.org/officeDocument/2006/relationships/slideLayout" Id="rId1"/></Relationships>
</file>

<file path=ppt/slides/_rels/slide4.xml.rels><?xml version="1.0" encoding="UTF-8" standalone="yes"?><Relationships xmlns="http://schemas.openxmlformats.org/package/2006/relationships"><Relationship Target="../notesSlides/notesSlide4.xml" Type="http://schemas.openxmlformats.org/officeDocument/2006/relationships/notesSlide" Id="rId2"/><Relationship Target="../slideLayouts/slideLayout2.xml" Type="http://schemas.openxmlformats.org/officeDocument/2006/relationships/slideLayout" Id="rId1"/></Relationships>
</file>

<file path=ppt/slides/_rels/slide5.xml.rels><?xml version="1.0" encoding="UTF-8" standalone="yes"?><Relationships xmlns="http://schemas.openxmlformats.org/package/2006/relationships"><Relationship Target="../notesSlides/notesSlide5.xml" Type="http://schemas.openxmlformats.org/officeDocument/2006/relationships/notesSlide" Id="rId2"/><Relationship Target="../slideLayouts/slideLayout2.xml" Type="http://schemas.openxmlformats.org/officeDocument/2006/relationships/slideLayout" Id="rId1"/></Relationships>
</file>

<file path=ppt/slides/_rels/slide6.xml.rels><?xml version="1.0" encoding="UTF-8" standalone="yes"?><Relationships xmlns="http://schemas.openxmlformats.org/package/2006/relationships"><Relationship Target="../notesSlides/notesSlide6.xml" Type="http://schemas.openxmlformats.org/officeDocument/2006/relationships/notesSlide" Id="rId2"/><Relationship Target="../slideLayouts/slideLayout2.xml" Type="http://schemas.openxmlformats.org/officeDocument/2006/relationships/slideLayout" Id="rId1"/></Relationships>
</file>

<file path=ppt/slides/_rels/slide7.xml.rels><?xml version="1.0" encoding="UTF-8" standalone="yes"?><Relationships xmlns="http://schemas.openxmlformats.org/package/2006/relationships"><Relationship Target="../notesSlides/notesSlide7.xml" Type="http://schemas.openxmlformats.org/officeDocument/2006/relationships/notesSlide" Id="rId2"/><Relationship Target="../slideLayouts/slideLayout2.xml" Type="http://schemas.openxmlformats.org/officeDocument/2006/relationships/slideLayout" Id="rId1"/></Relationships>
</file>

<file path=ppt/slides/_rels/slide8.xml.rels><?xml version="1.0" encoding="UTF-8" standalone="yes"?><Relationships xmlns="http://schemas.openxmlformats.org/package/2006/relationships"><Relationship Target="../notesSlides/notesSlide8.xml" Type="http://schemas.openxmlformats.org/officeDocument/2006/relationships/notesSlide" Id="rId2"/><Relationship Target="../slideLayouts/slideLayout2.xml" Type="http://schemas.openxmlformats.org/officeDocument/2006/relationships/slideLayout" Id="rId1"/></Relationships>
</file>

<file path=ppt/slides/_rels/slide9.xml.rels><?xml version="1.0" encoding="UTF-8" standalone="yes"?><Relationships xmlns="http://schemas.openxmlformats.org/package/2006/relationships"><Relationship Target="../notesSlides/notesSlide9.xml" Type="http://schemas.openxmlformats.org/officeDocument/2006/relationships/notesSlide" Id="rId2"/><Relationship Target="../slideLayouts/slideLayout2.xml" Type="http://schemas.openxmlformats.org/officeDocument/2006/relationships/slideLayout" Id="rId1"/></Relationships>
</file>

<file path=ppt/slides/_rels/slide10.xml.rels><?xml version="1.0" encoding="UTF-8" standalone="yes"?><Relationships xmlns="http://schemas.openxmlformats.org/package/2006/relationships"><Relationship Target="../notesSlides/notesSlide10.xml" Type="http://schemas.openxmlformats.org/officeDocument/2006/relationships/notesSlide" Id="rId2"/><Relationship Target="../slideLayouts/slideLayout2.xml" Type="http://schemas.openxmlformats.org/officeDocument/2006/relationships/slideLayout" Id="rId1"/></Relationships>
</file>

<file path=ppt/slides/_rels/slide11.xml.rels><?xml version="1.0" encoding="UTF-8" standalone="yes"?><Relationships xmlns="http://schemas.openxmlformats.org/package/2006/relationships"><Relationship Target="../notesSlides/notesSlide11.xml" Type="http://schemas.openxmlformats.org/officeDocument/2006/relationships/notesSlide" Id="rId2"/><Relationship Target="../slideLayouts/slideLayout2.xml" Type="http://schemas.openxmlformats.org/officeDocument/2006/relationships/slideLayout" Id="rId1"/></Relationships>
</file>

<file path=ppt/slides/_rels/slide12.xml.rels><?xml version="1.0" encoding="UTF-8" standalone="yes"?><Relationships xmlns="http://schemas.openxmlformats.org/package/2006/relationships"><Relationship Target="../notesSlides/notesSlide12.xml" Type="http://schemas.openxmlformats.org/officeDocument/2006/relationships/notesSlide" Id="rId2"/><Relationship Target="../slideLayouts/slideLayout2.xml" Type="http://schemas.openxmlformats.org/officeDocument/2006/relationships/slideLayout" Id="rId1"/><Relationship Target="../media/image00.png" Type="http://schemas.openxmlformats.org/officeDocument/2006/relationships/image" Id="rId3"/></Relationships>
</file>

<file path=ppt/slides/_rels/slide13.xml.rels><?xml version="1.0" encoding="UTF-8" standalone="yes"?><Relationships xmlns="http://schemas.openxmlformats.org/package/2006/relationships"><Relationship Target="../notesSlides/notesSlide13.xml" Type="http://schemas.openxmlformats.org/officeDocument/2006/relationships/notesSlide" Id="rId2"/><Relationship Target="../slideLayouts/slideLayout2.xml" Type="http://schemas.openxmlformats.org/officeDocument/2006/relationships/slideLayout" Id="rId1"/></Relationships>
</file>

<file path=ppt/slides/_rels/slide14.xml.rels><?xml version="1.0" encoding="UTF-8" standalone="yes"?><Relationships xmlns="http://schemas.openxmlformats.org/package/2006/relationships"><Relationship Target="../notesSlides/notesSlide14.xml" Type="http://schemas.openxmlformats.org/officeDocument/2006/relationships/notesSlide" Id="rId2"/><Relationship Target="../slideLayouts/slideLayout2.xml" Type="http://schemas.openxmlformats.org/officeDocument/2006/relationships/slideLayout" Id="rId1"/><Relationship Target="../media/image02.png" Type="http://schemas.openxmlformats.org/officeDocument/2006/relationships/image" Id="rId3"/></Relationships>
</file>

<file path=ppt/slides/_rels/slide15.xml.rels><?xml version="1.0" encoding="UTF-8" standalone="yes"?><Relationships xmlns="http://schemas.openxmlformats.org/package/2006/relationships"><Relationship Target="../notesSlides/notesSlide15.xml" Type="http://schemas.openxmlformats.org/officeDocument/2006/relationships/notesSlide" Id="rId2"/><Relationship Target="../slideLayouts/slideLayout2.xml" Type="http://schemas.openxmlformats.org/officeDocument/2006/relationships/slideLayout" Id="rId1"/></Relationships>
</file>

<file path=ppt/slides/_rels/slide16.xml.rels><?xml version="1.0" encoding="UTF-8" standalone="yes"?><Relationships xmlns="http://schemas.openxmlformats.org/package/2006/relationships"><Relationship Target="../notesSlides/notesSlide16.xml" Type="http://schemas.openxmlformats.org/officeDocument/2006/relationships/notesSlide" Id="rId2"/><Relationship Target="../slideLayouts/slideLayout2.xml" Type="http://schemas.openxmlformats.org/officeDocument/2006/relationships/slideLayout" Id="rId1"/><Relationship Target="../media/image03.png" Type="http://schemas.openxmlformats.org/officeDocument/2006/relationships/image" Id="rId3"/></Relationships>
</file>

<file path=ppt/slides/_rels/slide17.xml.rels><?xml version="1.0" encoding="UTF-8" standalone="yes"?><Relationships xmlns="http://schemas.openxmlformats.org/package/2006/relationships"><Relationship Target="../notesSlides/notesSlide17.xml" Type="http://schemas.openxmlformats.org/officeDocument/2006/relationships/notesSlide" Id="rId2"/><Relationship Target="../slideLayouts/slideLayout2.xml" Type="http://schemas.openxmlformats.org/officeDocument/2006/relationships/slideLayout" Id="rId1"/></Relationships>
</file>

<file path=ppt/slides/_rels/slide18.xml.rels><?xml version="1.0" encoding="UTF-8" standalone="yes"?><Relationships xmlns="http://schemas.openxmlformats.org/package/2006/relationships"><Relationship Target="../notesSlides/notesSlide18.xml" Type="http://schemas.openxmlformats.org/officeDocument/2006/relationships/notesSlide" Id="rId2"/><Relationship Target="../slideLayouts/slideLayout2.xml" Type="http://schemas.openxmlformats.org/officeDocument/2006/relationships/slideLayout" Id="rId1"/><Relationship Target="../media/image04.png" Type="http://schemas.openxmlformats.org/officeDocument/2006/relationships/image" Id="rId3"/></Relationships>
</file>

<file path=ppt/slides/_rels/slide19.xml.rels><?xml version="1.0" encoding="UTF-8" standalone="yes"?><Relationships xmlns="http://schemas.openxmlformats.org/package/2006/relationships"><Relationship Target="../notesSlides/notesSlide19.xml" Type="http://schemas.openxmlformats.org/officeDocument/2006/relationships/notesSlide" Id="rId2"/><Relationship Target="../slideLayouts/slideLayout2.xml" Type="http://schemas.openxmlformats.org/officeDocument/2006/relationships/slideLayout" Id="rId1"/></Relationships>
</file>

<file path=ppt/slides/_rels/slide20.xml.rels><?xml version="1.0" encoding="UTF-8" standalone="yes"?><Relationships xmlns="http://schemas.openxmlformats.org/package/2006/relationships"><Relationship Target="../notesSlides/notesSlide20.xml" Type="http://schemas.openxmlformats.org/officeDocument/2006/relationships/notesSlide" Id="rId2"/><Relationship Target="../slideLayouts/slideLayout2.xml" Type="http://schemas.openxmlformats.org/officeDocument/2006/relationships/slideLayout" Id="rId1"/><Relationship Target="../media/image01.png" Type="http://schemas.openxmlformats.org/officeDocument/2006/relationships/image" Id="rId3"/></Relationships>
</file>

<file path=ppt/slides/_rels/slide21.xml.rels><?xml version="1.0" encoding="UTF-8" standalone="yes"?><Relationships xmlns="http://schemas.openxmlformats.org/package/2006/relationships"><Relationship Target="../notesSlides/notesSlide21.xml" Type="http://schemas.openxmlformats.org/officeDocument/2006/relationships/notesSlide" Id="rId2"/><Relationship Target="../slideLayouts/slideLayout2.xml" Type="http://schemas.openxmlformats.org/officeDocument/2006/relationships/slideLayout" Id="rId1"/></Relationships>
</file>

<file path=ppt/slides/_rels/slide22.xml.rels><?xml version="1.0" encoding="UTF-8" standalone="yes"?><Relationships xmlns="http://schemas.openxmlformats.org/package/2006/relationships"><Relationship Target="../notesSlides/notesSlide22.xml" Type="http://schemas.openxmlformats.org/officeDocument/2006/relationships/notesSlide" Id="rId2"/><Relationship Target="../slideLayouts/slideLayout2.xml" Type="http://schemas.openxmlformats.org/officeDocument/2006/relationships/slideLayout" Id="rId1"/><Relationship Target="../media/image05.png" Type="http://schemas.openxmlformats.org/officeDocument/2006/relationships/image" Id="rId3"/></Relationships>
</file>

<file path=ppt/slides/_rels/slide23.xml.rels><?xml version="1.0" encoding="UTF-8" standalone="yes"?><Relationships xmlns="http://schemas.openxmlformats.org/package/2006/relationships"><Relationship Target="../notesSlides/notesSlide23.xml" Type="http://schemas.openxmlformats.org/officeDocument/2006/relationships/notesSlide" Id="rId2"/><Relationship Target="../slideLayouts/slideLayout2.xml" Type="http://schemas.openxmlformats.org/officeDocument/2006/relationships/slideLayout" Id="rId1"/></Relationships>
</file>

<file path=ppt/slides/_rels/slide24.xml.rels><?xml version="1.0" encoding="UTF-8" standalone="yes"?><Relationships xmlns="http://schemas.openxmlformats.org/package/2006/relationships"><Relationship Target="../notesSlides/notesSlide24.xml" Type="http://schemas.openxmlformats.org/officeDocument/2006/relationships/notesSlide" Id="rId2"/><Relationship Target="../slideLayouts/slideLayout2.xml" Type="http://schemas.openxmlformats.org/officeDocument/2006/relationships/slideLayout" Id="rId1"/></Relationships>
</file>

<file path=ppt/slides/_rels/slide25.xml.rels><?xml version="1.0" encoding="UTF-8" standalone="yes"?><Relationships xmlns="http://schemas.openxmlformats.org/package/2006/relationships"><Relationship Target="../notesSlides/notesSlide25.xml" Type="http://schemas.openxmlformats.org/officeDocument/2006/relationships/notesSlide" Id="rId2"/><Relationship Target="../slideLayouts/slideLayout2.xml" Type="http://schemas.openxmlformats.org/officeDocument/2006/relationships/slideLayout" Id="rId1"/></Relationships>
</file>

<file path=ppt/slides/_rels/slide26.xml.rels><?xml version="1.0" encoding="UTF-8" standalone="yes"?><Relationships xmlns="http://schemas.openxmlformats.org/package/2006/relationships"><Relationship Target="../notesSlides/notesSlide26.xml" Type="http://schemas.openxmlformats.org/officeDocument/2006/relationships/notesSlide" Id="rId2"/><Relationship Target="../slideLayouts/slideLayout2.xml" Type="http://schemas.openxmlformats.org/officeDocument/2006/relationships/slideLayout" Id="rId1"/></Relationships>
</file>

<file path=ppt/slides/_rels/slide27.xml.rels><?xml version="1.0" encoding="UTF-8" standalone="yes"?><Relationships xmlns="http://schemas.openxmlformats.org/package/2006/relationships"><Relationship Target="../notesSlides/notesSlide27.xml" Type="http://schemas.openxmlformats.org/officeDocument/2006/relationships/notesSlide" Id="rId2"/><Relationship Target="../slideLayouts/slideLayout2.xml" Type="http://schemas.openxmlformats.org/officeDocument/2006/relationships/slideLayout" Id="rId1"/></Relationships>
</file>

<file path=ppt/slides/_rels/slide28.xml.rels><?xml version="1.0" encoding="UTF-8" standalone="yes"?><Relationships xmlns="http://schemas.openxmlformats.org/package/2006/relationships"><Relationship Target="../notesSlides/notesSlide28.xml" Type="http://schemas.openxmlformats.org/officeDocument/2006/relationships/notesSlide" Id="rId2"/><Relationship Target="../slideLayouts/slideLayout2.xml" Type="http://schemas.openxmlformats.org/officeDocument/2006/relationships/slideLayout" Id="rId1"/></Relationships>
</file>

<file path=ppt/slides/_rels/slide29.xml.rels><?xml version="1.0" encoding="UTF-8" standalone="yes"?><Relationships xmlns="http://schemas.openxmlformats.org/package/2006/relationships"><Relationship Target="../notesSlides/notesSlide29.xml" Type="http://schemas.openxmlformats.org/officeDocument/2006/relationships/notesSlide" Id="rId2"/><Relationship Target="../slideLayouts/slideLayout2.xml" Type="http://schemas.openxmlformats.org/officeDocument/2006/relationships/slideLayout" Id="rId1"/></Relationships>
</file>

<file path=ppt/slides/_rels/slide30.xml.rels><?xml version="1.0" encoding="UTF-8" standalone="yes"?><Relationships xmlns="http://schemas.openxmlformats.org/package/2006/relationships"><Relationship Target="../notesSlides/notesSlide30.xml" Type="http://schemas.openxmlformats.org/officeDocument/2006/relationships/notesSlide" Id="rId2"/><Relationship Target="../slideLayouts/slideLayout2.xml" Type="http://schemas.openxmlformats.org/officeDocument/2006/relationships/slideLayout" Id="rId1"/></Relationships>
</file>

<file path=ppt/slides/_rels/slide31.xml.rels><?xml version="1.0" encoding="UTF-8" standalone="yes"?><Relationships xmlns="http://schemas.openxmlformats.org/package/2006/relationships"><Relationship Target="../notesSlides/notesSlide31.xml" Type="http://schemas.openxmlformats.org/officeDocument/2006/relationships/notesSlide" Id="rId2"/><Relationship Target="../slideLayouts/slideLayout2.xml" Type="http://schemas.openxmlformats.org/officeDocument/2006/relationships/slideLayout" Id="rId1"/></Relationships>
</file>

<file path=ppt/slides/_rels/slide32.xml.rels><?xml version="1.0" encoding="UTF-8" standalone="yes"?><Relationships xmlns="http://schemas.openxmlformats.org/package/2006/relationships"><Relationship Target="../notesSlides/notesSlide32.xml" Type="http://schemas.openxmlformats.org/officeDocument/2006/relationships/notesSlide" Id="rId2"/><Relationship Target="../slideLayouts/slideLayout2.xml" Type="http://schemas.openxmlformats.org/officeDocument/2006/relationships/slideLayout" Id="rId1"/></Relationships>
</file>

<file path=ppt/slides/_rels/slide33.xml.rels><?xml version="1.0" encoding="UTF-8" standalone="yes"?><Relationships xmlns="http://schemas.openxmlformats.org/package/2006/relationships"><Relationship Target="../notesSlides/notesSlide33.xml" Type="http://schemas.openxmlformats.org/officeDocument/2006/relationships/notesSlide" Id="rId2"/><Relationship Target="../slideLayouts/slideLayout2.xml" Type="http://schemas.openxmlformats.org/officeDocument/2006/relationships/slideLayout" Id="rId1"/></Relationships>
</file>

<file path=ppt/slides/_rels/slide34.xml.rels><?xml version="1.0" encoding="UTF-8" standalone="yes"?><Relationships xmlns="http://schemas.openxmlformats.org/package/2006/relationships"><Relationship Target="../notesSlides/notesSlide34.xml" Type="http://schemas.openxmlformats.org/officeDocument/2006/relationships/notesSlide" Id="rId2"/><Relationship Target="../slideLayouts/slideLayout2.xml" Type="http://schemas.openxmlformats.org/officeDocument/2006/relationships/slideLayout" Id="rId1"/></Relationships>
</file>

<file path=ppt/slides/_rels/slide35.xml.rels><?xml version="1.0" encoding="UTF-8" standalone="yes"?><Relationships xmlns="http://schemas.openxmlformats.org/package/2006/relationships"><Relationship Target="../notesSlides/notesSlide35.xml" Type="http://schemas.openxmlformats.org/officeDocument/2006/relationships/notesSlide" Id="rId2"/><Relationship Target="../slideLayouts/slideLayout2.xml" Type="http://schemas.openxmlformats.org/officeDocument/2006/relationships/slideLayout" Id="rId1"/></Relationships>
</file>

<file path=ppt/slides/_rels/slide36.xml.rels><?xml version="1.0" encoding="UTF-8" standalone="yes"?><Relationships xmlns="http://schemas.openxmlformats.org/package/2006/relationships"><Relationship Target="../notesSlides/notesSlide36.xml" Type="http://schemas.openxmlformats.org/officeDocument/2006/relationships/notesSlide" Id="rId2"/><Relationship Target="../slideLayouts/slideLayout2.xml" Type="http://schemas.openxmlformats.org/officeDocument/2006/relationships/slideLayout" Id="rId1"/></Relationships>
</file>

<file path=ppt/slides/_rels/slide37.xml.rels><?xml version="1.0" encoding="UTF-8" standalone="yes"?><Relationships xmlns="http://schemas.openxmlformats.org/package/2006/relationships"><Relationship Target="../notesSlides/notesSlide37.xml" Type="http://schemas.openxmlformats.org/officeDocument/2006/relationships/notesSlide" Id="rId2"/><Relationship Target="../slideLayouts/slideLayout2.xml" Type="http://schemas.openxmlformats.org/officeDocument/2006/relationships/slideLayout" Id="rId1"/></Relationships>
</file>

<file path=ppt/slides/_rels/slide38.xml.rels><?xml version="1.0" encoding="UTF-8" standalone="yes"?><Relationships xmlns="http://schemas.openxmlformats.org/package/2006/relationships"><Relationship Target="../notesSlides/notesSlide38.xml" Type="http://schemas.openxmlformats.org/officeDocument/2006/relationships/notesSlide" Id="rId2"/><Relationship Target="../slideLayouts/slideLayout2.xml" Type="http://schemas.openxmlformats.org/officeDocument/2006/relationships/slideLayout" Id="rId1"/></Relationships>
</file>

<file path=ppt/slides/_rels/slide39.xml.rels><?xml version="1.0" encoding="UTF-8" standalone="yes"?><Relationships xmlns="http://schemas.openxmlformats.org/package/2006/relationships"><Relationship Target="../notesSlides/notesSlide39.xml" Type="http://schemas.openxmlformats.org/officeDocument/2006/relationships/notesSlide" Id="rId2"/><Relationship Target="../slideLayouts/slideLayout2.xml" Type="http://schemas.openxmlformats.org/officeDocument/2006/relationships/slideLayout" Id="rId1"/></Relationships>
</file>

<file path=ppt/slides/_rels/slide40.xml.rels><?xml version="1.0" encoding="UTF-8" standalone="yes"?><Relationships xmlns="http://schemas.openxmlformats.org/package/2006/relationships"><Relationship Target="../notesSlides/notesSlide40.xml" Type="http://schemas.openxmlformats.org/officeDocument/2006/relationships/notesSlide" Id="rId2"/><Relationship Target="../slideLayouts/slideLayout2.xml" Type="http://schemas.openxmlformats.org/officeDocument/2006/relationships/slideLayout" Id="rId1"/></Relationships>
</file>

<file path=ppt/slides/_rels/slide41.xml.rels><?xml version="1.0" encoding="UTF-8" standalone="yes"?><Relationships xmlns="http://schemas.openxmlformats.org/package/2006/relationships"><Relationship Target="../notesSlides/notesSlide41.xml" Type="http://schemas.openxmlformats.org/officeDocument/2006/relationships/notesSlide" Id="rId2"/><Relationship Target="../slideLayouts/slideLayout2.xml" Type="http://schemas.openxmlformats.org/officeDocument/2006/relationships/slideLayout" Id="rId1"/></Relationships>
</file>

<file path=ppt/slides/_rels/slide42.xml.rels><?xml version="1.0" encoding="UTF-8" standalone="yes"?><Relationships xmlns="http://schemas.openxmlformats.org/package/2006/relationships"><Relationship Target="../notesSlides/notesSlide42.xml" Type="http://schemas.openxmlformats.org/officeDocument/2006/relationships/notesSlide" Id="rId2"/><Relationship Target="../slideLayouts/slideLayout2.xml" Type="http://schemas.openxmlformats.org/officeDocument/2006/relationships/slideLayout" Id="rId1"/></Relationships>
</file>

<file path=ppt/slides/_rels/slide43.xml.rels><?xml version="1.0" encoding="UTF-8" standalone="yes"?><Relationships xmlns="http://schemas.openxmlformats.org/package/2006/relationships"><Relationship Target="../notesSlides/notesSlide43.xml" Type="http://schemas.openxmlformats.org/officeDocument/2006/relationships/notesSlide" Id="rId2"/><Relationship Target="../slideLayouts/slideLayout2.xml" Type="http://schemas.openxmlformats.org/officeDocument/2006/relationships/slideLayout" Id="rId1"/><Relationship Target="http://www.phobies-zero.qc.ca/" Type="http://schemas.openxmlformats.org/officeDocument/2006/relationships/hyperlink" TargetMode="External" Id="rId4"/><Relationship Target="http://www.revivre.org/troubles-anxieux.php" Type="http://schemas.openxmlformats.org/officeDocument/2006/relationships/hyperlink" TargetMode="External" Id="rId3"/></Relationships>
</file>

<file path=ppt/slides/_rels/slide44.xml.rels><?xml version="1.0" encoding="UTF-8" standalone="yes"?><Relationships xmlns="http://schemas.openxmlformats.org/package/2006/relationships"><Relationship Target="../notesSlides/notesSlide44.xml" Type="http://schemas.openxmlformats.org/officeDocument/2006/relationships/notesSlide" Id="rId2"/><Relationship Target="../slideLayouts/slideLayout2.xml" Type="http://schemas.openxmlformats.org/officeDocument/2006/relationships/slideLayout" Id="rId1"/><Relationship Target="http://www.nimh.nih.gov/health/topics/social-phobia-social-anxiety-disorder/index.shtml" Type="http://schemas.openxmlformats.org/officeDocument/2006/relationships/hyperlink" TargetMode="External" Id="rId10"/><Relationship Target="http://sante.canoe.ca/condition_info_details.asp?channel_id=0&amp;relation_id=0&amp;disease_id=279&amp;page_no=1" Type="http://schemas.openxmlformats.org/officeDocument/2006/relationships/hyperlink" TargetMode="External" Id="rId4"/><Relationship Target="http://www.fmm-mif.ca/la-maladie-mentale.html?t=2&amp;i=5" Type="http://schemas.openxmlformats.org/officeDocument/2006/relationships/hyperlink" TargetMode="External" Id="rId3"/><Relationship Target="https://www.aide.ulaval.ca/cms/site/aide/Accueil/Psychologie/Difficultes_frequentes/Anxiete_sociale" Type="http://schemas.openxmlformats.org/officeDocument/2006/relationships/hyperlink" TargetMode="External" Id="rId9"/><Relationship Target="http://www.myilibrary.com?ID=293302" Type="http://schemas.openxmlformats.org/officeDocument/2006/relationships/hyperlink" TargetMode="External" Id="rId6"/><Relationship Target="http://www.revivre.org/tinymce/jscripts/tiny_mce/plugins/filemanager/files/files/T.%20anxieux/La%20phobie%20sociale.pdf" Type="http://schemas.openxmlformats.org/officeDocument/2006/relationships/hyperlink" TargetMode="External" Id="rId5"/><Relationship Target="http://www.ataq.org/" Type="http://schemas.openxmlformats.org/officeDocument/2006/relationships/hyperlink" TargetMode="External" Id="rId8"/><Relationship Target="www.phobies-z&#233;ro.qc.ca" Type="http://schemas.openxmlformats.org/officeDocument/2006/relationships/hyperlink" TargetMode="External" Id="rId7"/></Relationships>
</file>

<file path=ppt/slides/_rels/slide45.xml.rels><?xml version="1.0" encoding="UTF-8" standalone="yes"?><Relationships xmlns="http://schemas.openxmlformats.org/package/2006/relationships"><Relationship Target="../notesSlides/notesSlide45.xml" Type="http://schemas.openxmlformats.org/officeDocument/2006/relationships/notesSlide" Id="rId2"/><Relationship Target="../slideLayouts/slideLayout2.xml" Type="http://schemas.openxmlformats.org/officeDocument/2006/relationships/slideLayout" Id="rId1"/></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7" name="Shape 57"/>
        <p:cNvGrpSpPr/>
        <p:nvPr/>
      </p:nvGrpSpPr>
      <p:grpSpPr>
        <a:xfrm>
          <a:off y="0" x="0"/>
          <a:ext cy="0" cx="0"/>
          <a:chOff y="0" x="0"/>
          <a:chExt cy="0" cx="0"/>
        </a:xfrm>
      </p:grpSpPr>
      <p:sp>
        <p:nvSpPr>
          <p:cNvPr id="58" name="Shape 58"/>
          <p:cNvSpPr txBox="1"/>
          <p:nvPr>
            <p:ph type="ctrTitle"/>
          </p:nvPr>
        </p:nvSpPr>
        <p:spPr>
          <a:xfrm>
            <a:off y="1046558" x="685800"/>
            <a:ext cy="1102500" cx="7772400"/>
          </a:xfrm>
          <a:prstGeom prst="rect">
            <a:avLst/>
          </a:prstGeom>
        </p:spPr>
        <p:txBody>
          <a:bodyPr bIns="91425" rIns="91425" lIns="91425" tIns="91425" anchor="b" anchorCtr="0">
            <a:noAutofit/>
          </a:bodyPr>
          <a:lstStyle/>
          <a:p>
            <a:pPr algn="ctr">
              <a:buNone/>
            </a:pPr>
            <a:r>
              <a:rPr lang="fr"/>
              <a:t>LES PHOBIES</a:t>
            </a:r>
          </a:p>
        </p:txBody>
      </p:sp>
      <p:sp>
        <p:nvSpPr>
          <p:cNvPr id="59" name="Shape 59"/>
          <p:cNvSpPr txBox="1"/>
          <p:nvPr>
            <p:ph idx="1" type="subTitle"/>
          </p:nvPr>
        </p:nvSpPr>
        <p:spPr>
          <a:xfrm>
            <a:off y="2182817" x="685800"/>
            <a:ext cy="838799" cx="7772400"/>
          </a:xfrm>
          <a:prstGeom prst="rect">
            <a:avLst/>
          </a:prstGeom>
        </p:spPr>
        <p:txBody>
          <a:bodyPr bIns="91425" rIns="91425" lIns="91425" tIns="91425" anchor="t" anchorCtr="0">
            <a:noAutofit/>
          </a:bodyPr>
          <a:lstStyle/>
          <a:p>
            <a:pPr>
              <a:buNone/>
            </a:pPr>
            <a:r>
              <a:rPr sz="2400" lang="fr"/>
              <a:t>Présenté par les étudiants en pharmacie et révisé par Camillo Zacchia, Ph.D. psychologue à Douglas, en collaboration avec Phobies-Zéro.</a:t>
            </a:r>
          </a:p>
        </p:txBody>
      </p: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3" name="Shape 63"/>
        <p:cNvGrpSpPr/>
        <p:nvPr/>
      </p:nvGrpSpPr>
      <p:grpSpPr>
        <a:xfrm>
          <a:off y="0" x="0"/>
          <a:ext cy="0" cx="0"/>
          <a:chOff y="0" x="0"/>
          <a:chExt cy="0" cx="0"/>
        </a:xfrm>
      </p:grpSpPr>
      <p:sp>
        <p:nvSpPr>
          <p:cNvPr id="64" name="Shape 64"/>
          <p:cNvSpPr txBox="1"/>
          <p:nvPr>
            <p:ph type="title"/>
          </p:nvPr>
        </p:nvSpPr>
        <p:spPr>
          <a:xfrm>
            <a:off y="219828" x="457200"/>
            <a:ext cy="857400" cx="8229600"/>
          </a:xfrm>
          <a:prstGeom prst="rect">
            <a:avLst/>
          </a:prstGeom>
        </p:spPr>
        <p:txBody>
          <a:bodyPr bIns="91425" rIns="91425" lIns="91425" tIns="91425" anchor="ctr" anchorCtr="0">
            <a:noAutofit/>
          </a:bodyPr>
          <a:lstStyle/>
          <a:p>
            <a:pPr>
              <a:buNone/>
            </a:pPr>
            <a:r>
              <a:rPr lang="fr"/>
              <a:t>Qui sommes-nous?</a:t>
            </a:r>
          </a:p>
        </p:txBody>
      </p:sp>
      <p:sp>
        <p:nvSpPr>
          <p:cNvPr id="65" name="Shape 65"/>
          <p:cNvSpPr txBox="1"/>
          <p:nvPr>
            <p:ph idx="1" type="body"/>
          </p:nvPr>
        </p:nvSpPr>
        <p:spPr>
          <a:xfrm>
            <a:off y="1158575" x="457200"/>
            <a:ext cy="3266999" cx="8229600"/>
          </a:xfrm>
          <a:prstGeom prst="rect">
            <a:avLst/>
          </a:prstGeom>
        </p:spPr>
        <p:txBody>
          <a:bodyPr bIns="91425" rIns="91425" lIns="91425" tIns="91425" anchor="t" anchorCtr="0">
            <a:noAutofit/>
          </a:bodyPr>
          <a:lstStyle/>
          <a:p>
            <a:pPr>
              <a:buNone/>
            </a:pPr>
            <a:r>
              <a:rPr lang="fr"/>
              <a:t>Nous sommes des étudiants en pharmacie de 1ère et 2e année de l’Université de Montréal. Nous avons décidé de faire un projet sur les phobies, dont la phobie sociale que nous allons voir plus en détail.</a:t>
            </a:r>
          </a:p>
        </p:txBody>
      </p:sp>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9" name="Shape 69"/>
        <p:cNvGrpSpPr/>
        <p:nvPr/>
      </p:nvGrpSpPr>
      <p:grpSpPr>
        <a:xfrm>
          <a:off y="0" x="0"/>
          <a:ext cy="0" cx="0"/>
          <a:chOff y="0" x="0"/>
          <a:chExt cy="0" cx="0"/>
        </a:xfrm>
      </p:grpSpPr>
      <p:sp>
        <p:nvSpPr>
          <p:cNvPr id="70" name="Shape 70"/>
          <p:cNvSpPr txBox="1"/>
          <p:nvPr>
            <p:ph type="title"/>
          </p:nvPr>
        </p:nvSpPr>
        <p:spPr>
          <a:xfrm>
            <a:off y="205978" x="457200"/>
            <a:ext cy="857400" cx="8229600"/>
          </a:xfrm>
          <a:prstGeom prst="rect">
            <a:avLst/>
          </a:prstGeom>
        </p:spPr>
        <p:txBody>
          <a:bodyPr bIns="91425" rIns="91425" lIns="91425" tIns="91425" anchor="ctr" anchorCtr="0">
            <a:noAutofit/>
          </a:bodyPr>
          <a:lstStyle/>
          <a:p>
            <a:pPr>
              <a:buNone/>
            </a:pPr>
            <a:r>
              <a:rPr lang="fr"/>
              <a:t>Pourquoi les phobies?</a:t>
            </a:r>
          </a:p>
        </p:txBody>
      </p:sp>
      <p:sp>
        <p:nvSpPr>
          <p:cNvPr id="71" name="Shape 71"/>
          <p:cNvSpPr txBox="1"/>
          <p:nvPr>
            <p:ph idx="1" type="body"/>
          </p:nvPr>
        </p:nvSpPr>
        <p:spPr>
          <a:xfrm>
            <a:off y="1200150" x="457200"/>
            <a:ext cy="3266999" cx="8229600"/>
          </a:xfrm>
          <a:prstGeom prst="rect">
            <a:avLst/>
          </a:prstGeom>
        </p:spPr>
        <p:txBody>
          <a:bodyPr bIns="91425" rIns="91425" lIns="91425" tIns="91425" anchor="t" anchorCtr="0">
            <a:noAutofit/>
          </a:bodyPr>
          <a:lstStyle/>
          <a:p>
            <a:pPr>
              <a:buNone/>
            </a:pPr>
            <a:r>
              <a:rPr lang="fr"/>
              <a:t>Les phobies touchent beaucoup de gens et peuvent nuire au bien-être général. Les phobies peuvent être embarrassantes et il peut être gênant d’en parler. Lorsqu’on en sait plus sur les phobies, il est alors plus facile d’en parler et d’aller chercher de l’aide.</a:t>
            </a:r>
          </a:p>
        </p:txBody>
      </p:sp>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5" name="Shape 75"/>
        <p:cNvGrpSpPr/>
        <p:nvPr/>
      </p:nvGrpSpPr>
      <p:grpSpPr>
        <a:xfrm>
          <a:off y="0" x="0"/>
          <a:ext cy="0" cx="0"/>
          <a:chOff y="0" x="0"/>
          <a:chExt cy="0" cx="0"/>
        </a:xfrm>
      </p:grpSpPr>
      <p:sp>
        <p:nvSpPr>
          <p:cNvPr id="76" name="Shape 76"/>
          <p:cNvSpPr txBox="1"/>
          <p:nvPr>
            <p:ph type="title"/>
          </p:nvPr>
        </p:nvSpPr>
        <p:spPr>
          <a:xfrm>
            <a:off y="205978" x="457200"/>
            <a:ext cy="857400" cx="8229600"/>
          </a:xfrm>
          <a:prstGeom prst="rect">
            <a:avLst/>
          </a:prstGeom>
        </p:spPr>
        <p:txBody>
          <a:bodyPr bIns="91425" rIns="91425" lIns="91425" tIns="91425" anchor="ctr" anchorCtr="0">
            <a:noAutofit/>
          </a:bodyPr>
          <a:lstStyle/>
          <a:p>
            <a:pPr>
              <a:buNone/>
            </a:pPr>
            <a:r>
              <a:rPr lang="fr"/>
              <a:t>Définition d’une phobie</a:t>
            </a:r>
          </a:p>
        </p:txBody>
      </p:sp>
      <p:sp>
        <p:nvSpPr>
          <p:cNvPr id="77" name="Shape 77"/>
          <p:cNvSpPr txBox="1"/>
          <p:nvPr>
            <p:ph idx="1" type="body"/>
          </p:nvPr>
        </p:nvSpPr>
        <p:spPr>
          <a:xfrm>
            <a:off y="1200150" x="457200"/>
            <a:ext cy="3266999" cx="8229600"/>
          </a:xfrm>
          <a:prstGeom prst="rect">
            <a:avLst/>
          </a:prstGeom>
        </p:spPr>
        <p:txBody>
          <a:bodyPr bIns="91425" rIns="91425" lIns="91425" tIns="91425" anchor="t" anchorCtr="0">
            <a:noAutofit/>
          </a:bodyPr>
          <a:lstStyle/>
          <a:p>
            <a:pPr rtl="0" lvl="0">
              <a:buNone/>
            </a:pPr>
            <a:r>
              <a:rPr lang="fr"/>
              <a:t>Crainte angoissante et injustifiée d’une situation, d’un objet ou de</a:t>
            </a:r>
          </a:p>
          <a:p>
            <a:pPr rtl="0" lvl="0">
              <a:buNone/>
            </a:pPr>
            <a:r>
              <a:rPr lang="fr"/>
              <a:t>l’accomplissement d’une action</a:t>
            </a:r>
          </a:p>
          <a:p>
            <a:r>
              <a:t/>
            </a:r>
          </a:p>
          <a:p>
            <a:pPr rtl="0" lvl="0">
              <a:buNone/>
            </a:pPr>
            <a:r>
              <a:rPr lang="fr"/>
              <a:t>(Définition de Larousse )</a:t>
            </a:r>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1" name="Shape 81"/>
        <p:cNvGrpSpPr/>
        <p:nvPr/>
      </p:nvGrpSpPr>
      <p:grpSpPr>
        <a:xfrm>
          <a:off y="0" x="0"/>
          <a:ext cy="0" cx="0"/>
          <a:chOff y="0" x="0"/>
          <a:chExt cy="0" cx="0"/>
        </a:xfrm>
      </p:grpSpPr>
      <p:sp>
        <p:nvSpPr>
          <p:cNvPr id="82" name="Shape 82"/>
          <p:cNvSpPr txBox="1"/>
          <p:nvPr>
            <p:ph idx="1" type="body"/>
          </p:nvPr>
        </p:nvSpPr>
        <p:spPr>
          <a:xfrm>
            <a:off y="499375" x="457200"/>
            <a:ext cy="3967800" cx="8229600"/>
          </a:xfrm>
          <a:prstGeom prst="rect">
            <a:avLst/>
          </a:prstGeom>
        </p:spPr>
        <p:txBody>
          <a:bodyPr bIns="91425" rIns="91425" lIns="91425" tIns="91425" anchor="t" anchorCtr="0">
            <a:noAutofit/>
          </a:bodyPr>
          <a:lstStyle/>
          <a:p>
            <a:pPr algn="ctr">
              <a:buNone/>
            </a:pPr>
            <a:r>
              <a:rPr sz="6000" lang="fr"/>
              <a:t>Pouvez-vous nous donner des exemples de phobies?</a:t>
            </a:r>
          </a:p>
        </p:txBody>
      </p:sp>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6" name="Shape 86"/>
        <p:cNvGrpSpPr/>
        <p:nvPr/>
      </p:nvGrpSpPr>
      <p:grpSpPr>
        <a:xfrm>
          <a:off y="0" x="0"/>
          <a:ext cy="0" cx="0"/>
          <a:chOff y="0" x="0"/>
          <a:chExt cy="0" cx="0"/>
        </a:xfrm>
      </p:grpSpPr>
      <p:sp>
        <p:nvSpPr>
          <p:cNvPr id="87" name="Shape 87"/>
          <p:cNvSpPr txBox="1"/>
          <p:nvPr>
            <p:ph type="title"/>
          </p:nvPr>
        </p:nvSpPr>
        <p:spPr>
          <a:xfrm>
            <a:off y="205978" x="457200"/>
            <a:ext cy="857400" cx="8229600"/>
          </a:xfrm>
          <a:prstGeom prst="rect">
            <a:avLst/>
          </a:prstGeom>
        </p:spPr>
        <p:txBody>
          <a:bodyPr bIns="91425" rIns="91425" lIns="91425" tIns="91425" anchor="ctr" anchorCtr="0">
            <a:noAutofit/>
          </a:bodyPr>
          <a:lstStyle/>
          <a:p>
            <a:pPr>
              <a:buNone/>
            </a:pPr>
            <a:r>
              <a:rPr lang="fr"/>
              <a:t>Catégories de phobies</a:t>
            </a:r>
          </a:p>
        </p:txBody>
      </p:sp>
      <p:sp>
        <p:nvSpPr>
          <p:cNvPr id="88" name="Shape 88"/>
          <p:cNvSpPr txBox="1"/>
          <p:nvPr>
            <p:ph idx="1" type="body"/>
          </p:nvPr>
        </p:nvSpPr>
        <p:spPr>
          <a:xfrm>
            <a:off y="1200150" x="457200"/>
            <a:ext cy="3266999" cx="8229600"/>
          </a:xfrm>
          <a:prstGeom prst="rect">
            <a:avLst/>
          </a:prstGeom>
        </p:spPr>
        <p:txBody>
          <a:bodyPr bIns="91425" rIns="91425" lIns="91425" tIns="91425" anchor="t" anchorCtr="0">
            <a:noAutofit/>
          </a:bodyPr>
          <a:lstStyle/>
          <a:p>
            <a:pPr rtl="0" lvl="0" indent="-457200" marL="457200">
              <a:buClr>
                <a:schemeClr val="lt2"/>
              </a:buClr>
              <a:buSzPct val="166666"/>
              <a:buFont typeface="Arial"/>
              <a:buChar char="•"/>
            </a:pPr>
            <a:r>
              <a:rPr sz="3600" lang="fr"/>
              <a:t>Agoraphobie</a:t>
            </a:r>
          </a:p>
          <a:p>
            <a:pPr rtl="0" lvl="0" indent="-457200" marL="457200">
              <a:buClr>
                <a:schemeClr val="lt2"/>
              </a:buClr>
              <a:buSzPct val="166666"/>
              <a:buFont typeface="Arial"/>
              <a:buChar char="•"/>
            </a:pPr>
            <a:r>
              <a:rPr sz="3600" lang="fr"/>
              <a:t>Spécifiques</a:t>
            </a:r>
          </a:p>
          <a:p>
            <a:pPr rtl="0" lvl="0" indent="-457200" marL="457200">
              <a:buClr>
                <a:schemeClr val="lt2"/>
              </a:buClr>
              <a:buSzPct val="166666"/>
              <a:buFont typeface="Arial"/>
              <a:buChar char="•"/>
            </a:pPr>
            <a:r>
              <a:rPr sz="3600" lang="fr"/>
              <a:t>Phobie sociale</a:t>
            </a:r>
          </a:p>
        </p:txBody>
      </p:sp>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2" name="Shape 92"/>
        <p:cNvGrpSpPr/>
        <p:nvPr/>
      </p:nvGrpSpPr>
      <p:grpSpPr>
        <a:xfrm>
          <a:off y="0" x="0"/>
          <a:ext cy="0" cx="0"/>
          <a:chOff y="0" x="0"/>
          <a:chExt cy="0" cx="0"/>
        </a:xfrm>
      </p:grpSpPr>
      <p:sp>
        <p:nvSpPr>
          <p:cNvPr id="93" name="Shape 93"/>
          <p:cNvSpPr txBox="1"/>
          <p:nvPr>
            <p:ph type="title"/>
          </p:nvPr>
        </p:nvSpPr>
        <p:spPr>
          <a:xfrm>
            <a:off y="205978" x="457200"/>
            <a:ext cy="857400" cx="8229600"/>
          </a:xfrm>
          <a:prstGeom prst="rect">
            <a:avLst/>
          </a:prstGeom>
        </p:spPr>
        <p:txBody>
          <a:bodyPr bIns="91425" rIns="91425" lIns="91425" tIns="91425" anchor="ctr" anchorCtr="0">
            <a:noAutofit/>
          </a:bodyPr>
          <a:lstStyle/>
          <a:p>
            <a:pPr>
              <a:buNone/>
            </a:pPr>
            <a:r>
              <a:rPr lang="fr"/>
              <a:t>Agoraphobie</a:t>
            </a:r>
          </a:p>
        </p:txBody>
      </p:sp>
      <p:sp>
        <p:nvSpPr>
          <p:cNvPr id="94" name="Shape 94"/>
          <p:cNvSpPr txBox="1"/>
          <p:nvPr>
            <p:ph idx="1" type="body"/>
          </p:nvPr>
        </p:nvSpPr>
        <p:spPr>
          <a:xfrm>
            <a:off y="1200150" x="457200"/>
            <a:ext cy="3266999" cx="8229600"/>
          </a:xfrm>
          <a:prstGeom prst="rect">
            <a:avLst/>
          </a:prstGeom>
        </p:spPr>
        <p:txBody>
          <a:bodyPr bIns="91425" rIns="91425" lIns="91425" tIns="91425" anchor="t" anchorCtr="0">
            <a:noAutofit/>
          </a:bodyPr>
          <a:lstStyle/>
          <a:p>
            <a:pPr rtl="0" lvl="0" indent="-431800" marL="457200">
              <a:buClr>
                <a:schemeClr val="lt2"/>
              </a:buClr>
              <a:buSzPct val="166666"/>
              <a:buFont typeface="Arial"/>
              <a:buChar char="•"/>
            </a:pPr>
            <a:r>
              <a:rPr lang="fr"/>
              <a:t>Peur d’aller dans des lieux publics</a:t>
            </a:r>
          </a:p>
          <a:p>
            <a:pPr rtl="0" lvl="0" indent="-431800" marL="457200">
              <a:buClr>
                <a:schemeClr val="lt2"/>
              </a:buClr>
              <a:buSzPct val="166666"/>
              <a:buFont typeface="Arial"/>
              <a:buChar char="•"/>
            </a:pPr>
            <a:r>
              <a:rPr lang="fr"/>
              <a:t>Peur des espaces ouverts</a:t>
            </a:r>
          </a:p>
          <a:p>
            <a:pPr rtl="0" lvl="0" indent="-431800" marL="457200">
              <a:buClr>
                <a:schemeClr val="lt2"/>
              </a:buClr>
              <a:buSzPct val="166666"/>
              <a:buFont typeface="Arial"/>
              <a:buChar char="•"/>
            </a:pPr>
            <a:r>
              <a:rPr lang="fr"/>
              <a:t>Peur des foules</a:t>
            </a:r>
          </a:p>
        </p:txBody>
      </p:sp>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8" name="Shape 98"/>
        <p:cNvGrpSpPr/>
        <p:nvPr/>
      </p:nvGrpSpPr>
      <p:grpSpPr>
        <a:xfrm>
          <a:off y="0" x="0"/>
          <a:ext cy="0" cx="0"/>
          <a:chOff y="0" x="0"/>
          <a:chExt cy="0" cx="0"/>
        </a:xfrm>
      </p:grpSpPr>
      <p:sp>
        <p:nvSpPr>
          <p:cNvPr id="99" name="Shape 99"/>
          <p:cNvSpPr txBox="1"/>
          <p:nvPr>
            <p:ph type="title"/>
          </p:nvPr>
        </p:nvSpPr>
        <p:spPr>
          <a:xfrm>
            <a:off y="205978" x="457200"/>
            <a:ext cy="857400" cx="8229600"/>
          </a:xfrm>
          <a:prstGeom prst="rect">
            <a:avLst/>
          </a:prstGeom>
        </p:spPr>
        <p:txBody>
          <a:bodyPr bIns="91425" rIns="91425" lIns="91425" tIns="91425" anchor="ctr" anchorCtr="0">
            <a:noAutofit/>
          </a:bodyPr>
          <a:lstStyle/>
          <a:p>
            <a:pPr>
              <a:buNone/>
            </a:pPr>
            <a:r>
              <a:rPr lang="fr"/>
              <a:t>Spécifiques</a:t>
            </a:r>
          </a:p>
        </p:txBody>
      </p:sp>
      <p:sp>
        <p:nvSpPr>
          <p:cNvPr id="100" name="Shape 100"/>
          <p:cNvSpPr txBox="1"/>
          <p:nvPr>
            <p:ph idx="1" type="body"/>
          </p:nvPr>
        </p:nvSpPr>
        <p:spPr>
          <a:xfrm>
            <a:off y="1200150" x="287125"/>
            <a:ext cy="3266999" cx="8856900"/>
          </a:xfrm>
          <a:prstGeom prst="rect">
            <a:avLst/>
          </a:prstGeom>
        </p:spPr>
        <p:txBody>
          <a:bodyPr bIns="91425" rIns="91425" lIns="91425" tIns="91425" anchor="t" anchorCtr="0">
            <a:noAutofit/>
          </a:bodyPr>
          <a:lstStyle/>
          <a:p>
            <a:pPr rtl="0" lvl="0">
              <a:buNone/>
            </a:pPr>
            <a:r>
              <a:rPr lang="fr"/>
              <a:t>Réaction de peur intense et injustifiée face à un objet précis</a:t>
            </a:r>
          </a:p>
          <a:p>
            <a:r>
              <a:t/>
            </a:r>
          </a:p>
          <a:p>
            <a:pPr rtl="0" lvl="0">
              <a:buNone/>
            </a:pPr>
            <a:r>
              <a:rPr lang="fr"/>
              <a:t>Exemples:</a:t>
            </a:r>
          </a:p>
          <a:p>
            <a:pPr rtl="0" lvl="0" indent="-431800" marL="457200">
              <a:buClr>
                <a:schemeClr val="lt2"/>
              </a:buClr>
              <a:buSzPct val="166666"/>
              <a:buFont typeface="Arial"/>
              <a:buChar char="•"/>
            </a:pPr>
            <a:r>
              <a:rPr lang="fr"/>
              <a:t>Peur des animaux</a:t>
            </a:r>
          </a:p>
          <a:p>
            <a:pPr rtl="0" lvl="0" indent="-431800" marL="457200">
              <a:buClr>
                <a:schemeClr val="lt2"/>
              </a:buClr>
              <a:buSzPct val="166666"/>
              <a:buFont typeface="Arial"/>
              <a:buChar char="•"/>
            </a:pPr>
            <a:r>
              <a:rPr lang="fr"/>
              <a:t>Peur de blessures</a:t>
            </a:r>
          </a:p>
          <a:p>
            <a:pPr lvl="0" indent="-431800" marL="457200">
              <a:buClr>
                <a:schemeClr val="lt2"/>
              </a:buClr>
              <a:buSzPct val="166666"/>
              <a:buFont typeface="Arial"/>
              <a:buChar char="•"/>
            </a:pPr>
            <a:r>
              <a:rPr lang="fr"/>
              <a:t>Peur de certains éléments naturels</a:t>
            </a:r>
          </a:p>
        </p:txBody>
      </p:sp>
    </p:spTree>
  </p:cSld>
  <p:clrMapOvr>
    <a:masterClrMapping/>
  </p:clrMapOvr>
  <p:transition spd="slow">
    <p:cut/>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4" name="Shape 104"/>
        <p:cNvGrpSpPr/>
        <p:nvPr/>
      </p:nvGrpSpPr>
      <p:grpSpPr>
        <a:xfrm>
          <a:off y="0" x="0"/>
          <a:ext cy="0" cx="0"/>
          <a:chOff y="0" x="0"/>
          <a:chExt cy="0" cx="0"/>
        </a:xfrm>
      </p:grpSpPr>
      <p:sp>
        <p:nvSpPr>
          <p:cNvPr id="105" name="Shape 105"/>
          <p:cNvSpPr txBox="1"/>
          <p:nvPr>
            <p:ph type="title"/>
          </p:nvPr>
        </p:nvSpPr>
        <p:spPr>
          <a:xfrm>
            <a:off y="205978" x="457200"/>
            <a:ext cy="857400" cx="8229600"/>
          </a:xfrm>
          <a:prstGeom prst="rect">
            <a:avLst/>
          </a:prstGeom>
        </p:spPr>
        <p:txBody>
          <a:bodyPr bIns="91425" rIns="91425" lIns="91425" tIns="91425" anchor="ctr" anchorCtr="0">
            <a:noAutofit/>
          </a:bodyPr>
          <a:lstStyle/>
          <a:p>
            <a:pPr rtl="0" lvl="0">
              <a:buNone/>
            </a:pPr>
            <a:r>
              <a:rPr lang="fr"/>
              <a:t>Causes</a:t>
            </a:r>
          </a:p>
        </p:txBody>
      </p:sp>
      <p:sp>
        <p:nvSpPr>
          <p:cNvPr id="106" name="Shape 106"/>
          <p:cNvSpPr txBox="1"/>
          <p:nvPr>
            <p:ph idx="1" type="body"/>
          </p:nvPr>
        </p:nvSpPr>
        <p:spPr>
          <a:xfrm>
            <a:off y="1200150" x="457200"/>
            <a:ext cy="3266999" cx="8229600"/>
          </a:xfrm>
          <a:prstGeom prst="rect">
            <a:avLst/>
          </a:prstGeom>
        </p:spPr>
        <p:txBody>
          <a:bodyPr bIns="91425" rIns="91425" lIns="91425" tIns="91425" anchor="t" anchorCtr="0">
            <a:noAutofit/>
          </a:bodyPr>
          <a:lstStyle/>
          <a:p>
            <a:pPr rtl="0" lvl="0" indent="-431800" marL="457200">
              <a:buClr>
                <a:schemeClr val="lt2"/>
              </a:buClr>
              <a:buSzPct val="166666"/>
              <a:buFont typeface="Arial"/>
              <a:buChar char="•"/>
            </a:pPr>
            <a:r>
              <a:rPr lang="fr"/>
              <a:t>Traumatisme</a:t>
            </a:r>
          </a:p>
          <a:p>
            <a:pPr rtl="0" lvl="0" indent="-431800" marL="457200">
              <a:buClr>
                <a:schemeClr val="lt2"/>
              </a:buClr>
              <a:buSzPct val="166666"/>
              <a:buFont typeface="Arial"/>
              <a:buChar char="•"/>
            </a:pPr>
            <a:r>
              <a:rPr lang="fr"/>
              <a:t>Phobie chez les parents</a:t>
            </a:r>
          </a:p>
          <a:p>
            <a:pPr rtl="0" lvl="0" indent="-431800" marL="457200">
              <a:buClr>
                <a:schemeClr val="lt2"/>
              </a:buClr>
              <a:buSzPct val="166666"/>
              <a:buFont typeface="Arial"/>
              <a:buChar char="•"/>
            </a:pPr>
            <a:r>
              <a:rPr lang="fr"/>
              <a:t>Génétique</a:t>
            </a:r>
          </a:p>
          <a:p>
            <a:pPr rtl="0" lvl="0" indent="-431800" marL="457200">
              <a:buClr>
                <a:schemeClr val="lt2"/>
              </a:buClr>
              <a:buSzPct val="166666"/>
              <a:buFont typeface="Arial"/>
              <a:buChar char="•"/>
            </a:pPr>
            <a:r>
              <a:rPr lang="fr"/>
              <a:t>Sans cause particulière</a:t>
            </a:r>
          </a:p>
          <a:p>
            <a:r>
              <a:t/>
            </a:r>
          </a:p>
          <a:p>
            <a:pPr rtl="0" lvl="0">
              <a:buNone/>
            </a:pPr>
            <a:r>
              <a:rPr sz="2400" lang="fr"/>
              <a:t>*La peur fait partie du développement normal des enfants.</a:t>
            </a:r>
          </a:p>
        </p:txBody>
      </p:sp>
    </p:spTree>
  </p:cSld>
  <p:clrMapOvr>
    <a:masterClrMapping/>
  </p:clrMapOvr>
  <p:transition spd="slow">
    <p:cut/>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10" name="Shape 110"/>
        <p:cNvGrpSpPr/>
        <p:nvPr/>
      </p:nvGrpSpPr>
      <p:grpSpPr>
        <a:xfrm>
          <a:off y="0" x="0"/>
          <a:ext cy="0" cx="0"/>
          <a:chOff y="0" x="0"/>
          <a:chExt cy="0" cx="0"/>
        </a:xfrm>
      </p:grpSpPr>
      <p:sp>
        <p:nvSpPr>
          <p:cNvPr id="111" name="Shape 111"/>
          <p:cNvSpPr txBox="1"/>
          <p:nvPr>
            <p:ph idx="1" type="body"/>
          </p:nvPr>
        </p:nvSpPr>
        <p:spPr>
          <a:xfrm>
            <a:off y="1200150" x="457200"/>
            <a:ext cy="3266999" cx="8229600"/>
          </a:xfrm>
          <a:prstGeom prst="rect">
            <a:avLst/>
          </a:prstGeom>
        </p:spPr>
        <p:txBody>
          <a:bodyPr bIns="91425" rIns="91425" lIns="91425" tIns="91425" anchor="t" anchorCtr="0">
            <a:noAutofit/>
          </a:bodyPr>
          <a:lstStyle/>
          <a:p>
            <a:pPr algn="ctr">
              <a:buNone/>
            </a:pPr>
            <a:r>
              <a:rPr sz="4800" lang="fr">
                <a:solidFill>
                  <a:srgbClr val="FFA711"/>
                </a:solidFill>
              </a:rPr>
              <a:t>DEVINEZ LA PHOBIE</a:t>
            </a:r>
          </a:p>
        </p:txBody>
      </p:sp>
    </p:spTree>
  </p:cSld>
  <p:clrMapOvr>
    <a:masterClrMapping/>
  </p:clrMapOvr>
  <p:transition spd="slow">
    <p:cut/>
  </p:transition>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15" name="Shape 115"/>
        <p:cNvGrpSpPr/>
        <p:nvPr/>
      </p:nvGrpSpPr>
      <p:grpSpPr>
        <a:xfrm>
          <a:off y="0" x="0"/>
          <a:ext cy="0" cx="0"/>
          <a:chOff y="0" x="0"/>
          <a:chExt cy="0" cx="0"/>
        </a:xfrm>
      </p:grpSpPr>
      <p:sp>
        <p:nvSpPr>
          <p:cNvPr id="116" name="Shape 116"/>
          <p:cNvSpPr txBox="1"/>
          <p:nvPr>
            <p:ph type="title"/>
          </p:nvPr>
        </p:nvSpPr>
        <p:spPr>
          <a:xfrm>
            <a:off y="205978" x="457200"/>
            <a:ext cy="857400" cx="8229600"/>
          </a:xfrm>
          <a:prstGeom prst="rect">
            <a:avLst/>
          </a:prstGeom>
        </p:spPr>
        <p:txBody>
          <a:bodyPr bIns="91425" rIns="91425" lIns="91425" tIns="91425" anchor="ctr" anchorCtr="0">
            <a:noAutofit/>
          </a:bodyPr>
          <a:lstStyle/>
          <a:p>
            <a:pPr>
              <a:buNone/>
            </a:pPr>
            <a:r>
              <a:rPr lang="fr"/>
              <a:t>1. Aliumphobie</a:t>
            </a:r>
          </a:p>
        </p:txBody>
      </p:sp>
      <p:sp>
        <p:nvSpPr>
          <p:cNvPr id="117" name="Shape 117"/>
          <p:cNvSpPr txBox="1"/>
          <p:nvPr>
            <p:ph idx="1" type="body"/>
          </p:nvPr>
        </p:nvSpPr>
        <p:spPr>
          <a:xfrm>
            <a:off y="1200150" x="457200"/>
            <a:ext cy="3266999" cx="8229600"/>
          </a:xfrm>
          <a:prstGeom prst="rect">
            <a:avLst/>
          </a:prstGeom>
        </p:spPr>
        <p:txBody>
          <a:bodyPr bIns="91425" rIns="91425" lIns="91425" tIns="91425" anchor="t" anchorCtr="0">
            <a:noAutofit/>
          </a:bodyPr>
          <a:lstStyle/>
          <a:p>
            <a:pPr rtl="0" lvl="0">
              <a:buNone/>
            </a:pPr>
            <a:r>
              <a:rPr lang="fr"/>
              <a:t>a. Peur de l’aluminium</a:t>
            </a:r>
          </a:p>
          <a:p>
            <a:pPr rtl="0" lvl="0">
              <a:buNone/>
            </a:pPr>
            <a:r>
              <a:rPr lang="fr"/>
              <a:t>b. Peur des allumettes</a:t>
            </a:r>
          </a:p>
          <a:p>
            <a:pPr rtl="0" lvl="0">
              <a:buNone/>
            </a:pPr>
            <a:r>
              <a:rPr lang="fr"/>
              <a:t>c. Peur des ailes d’oiseaux</a:t>
            </a:r>
          </a:p>
          <a:p>
            <a:pPr>
              <a:buNone/>
            </a:pPr>
            <a:r>
              <a:rPr lang="fr"/>
              <a:t>d. Peur de l’ail</a:t>
            </a:r>
          </a:p>
        </p:txBody>
      </p:sp>
    </p:spTree>
  </p:cSld>
  <p:clrMapOvr>
    <a:masterClrMapping/>
  </p:clrMapOvr>
  <p:transition spd="slow">
    <p:cut/>
  </p:transition>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21" name="Shape 121"/>
        <p:cNvGrpSpPr/>
        <p:nvPr/>
      </p:nvGrpSpPr>
      <p:grpSpPr>
        <a:xfrm>
          <a:off y="0" x="0"/>
          <a:ext cy="0" cx="0"/>
          <a:chOff y="0" x="0"/>
          <a:chExt cy="0" cx="0"/>
        </a:xfrm>
      </p:grpSpPr>
      <p:sp>
        <p:nvSpPr>
          <p:cNvPr id="122" name="Shape 122"/>
          <p:cNvSpPr txBox="1"/>
          <p:nvPr>
            <p:ph type="title"/>
          </p:nvPr>
        </p:nvSpPr>
        <p:spPr>
          <a:xfrm>
            <a:off y="205978" x="457200"/>
            <a:ext cy="857400" cx="8229600"/>
          </a:xfrm>
          <a:prstGeom prst="rect">
            <a:avLst/>
          </a:prstGeom>
        </p:spPr>
        <p:txBody>
          <a:bodyPr bIns="91425" rIns="91425" lIns="91425" tIns="91425" anchor="ctr" anchorCtr="0">
            <a:noAutofit/>
          </a:bodyPr>
          <a:lstStyle/>
          <a:p>
            <a:pPr>
              <a:buNone/>
            </a:pPr>
            <a:r>
              <a:rPr lang="fr"/>
              <a:t>d. Peur de l’ail</a:t>
            </a:r>
          </a:p>
        </p:txBody>
      </p:sp>
      <p:sp>
        <p:nvSpPr>
          <p:cNvPr id="123" name="Shape 123"/>
          <p:cNvSpPr txBox="1"/>
          <p:nvPr>
            <p:ph idx="1" type="body"/>
          </p:nvPr>
        </p:nvSpPr>
        <p:spPr>
          <a:xfrm>
            <a:off y="4664175" x="5920500"/>
            <a:ext cy="363300" cx="3833099"/>
          </a:xfrm>
          <a:prstGeom prst="rect">
            <a:avLst/>
          </a:prstGeom>
        </p:spPr>
        <p:txBody>
          <a:bodyPr bIns="91425" rIns="91425" lIns="91425" tIns="91425" anchor="t" anchorCtr="0">
            <a:noAutofit/>
          </a:bodyPr>
          <a:lstStyle/>
          <a:p>
            <a:pPr>
              <a:buNone/>
            </a:pPr>
            <a:r>
              <a:rPr sz="800" lang="fr"/>
              <a:t>http://commons.wikimedia.org/wiki/File:All_Garlic_Ail_Ajo.jpg</a:t>
            </a:r>
          </a:p>
        </p:txBody>
      </p:sp>
      <p:pic>
        <p:nvPicPr>
          <p:cNvPr id="124" name="Shape 124"/>
          <p:cNvPicPr preferRelativeResize="0"/>
          <p:nvPr/>
        </p:nvPicPr>
        <p:blipFill>
          <a:blip r:embed="rId3"/>
          <a:stretch>
            <a:fillRect/>
          </a:stretch>
        </p:blipFill>
        <p:spPr>
          <a:xfrm>
            <a:off y="1378675" x="2746975"/>
            <a:ext cy="2871025" cx="3832975"/>
          </a:xfrm>
          <a:prstGeom prst="rect">
            <a:avLst/>
          </a:prstGeom>
        </p:spPr>
      </p:pic>
    </p:spTree>
  </p:cSld>
  <p:clrMapOvr>
    <a:masterClrMapping/>
  </p:clrMapOvr>
  <p:transition spd="slow">
    <p:cut/>
  </p:transition>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28" name="Shape 128"/>
        <p:cNvGrpSpPr/>
        <p:nvPr/>
      </p:nvGrpSpPr>
      <p:grpSpPr>
        <a:xfrm>
          <a:off y="0" x="0"/>
          <a:ext cy="0" cx="0"/>
          <a:chOff y="0" x="0"/>
          <a:chExt cy="0" cx="0"/>
        </a:xfrm>
      </p:grpSpPr>
      <p:sp>
        <p:nvSpPr>
          <p:cNvPr id="129" name="Shape 129"/>
          <p:cNvSpPr txBox="1"/>
          <p:nvPr>
            <p:ph type="title"/>
          </p:nvPr>
        </p:nvSpPr>
        <p:spPr>
          <a:xfrm>
            <a:off y="205978" x="457200"/>
            <a:ext cy="857400" cx="8229600"/>
          </a:xfrm>
          <a:prstGeom prst="rect">
            <a:avLst/>
          </a:prstGeom>
        </p:spPr>
        <p:txBody>
          <a:bodyPr bIns="91425" rIns="91425" lIns="91425" tIns="91425" anchor="ctr" anchorCtr="0">
            <a:noAutofit/>
          </a:bodyPr>
          <a:lstStyle/>
          <a:p>
            <a:pPr>
              <a:buNone/>
            </a:pPr>
            <a:r>
              <a:rPr lang="fr"/>
              <a:t>2. Tryponophobie</a:t>
            </a:r>
          </a:p>
        </p:txBody>
      </p:sp>
      <p:sp>
        <p:nvSpPr>
          <p:cNvPr id="130" name="Shape 130"/>
          <p:cNvSpPr txBox="1"/>
          <p:nvPr>
            <p:ph idx="1" type="body"/>
          </p:nvPr>
        </p:nvSpPr>
        <p:spPr>
          <a:xfrm>
            <a:off y="1200150" x="457200"/>
            <a:ext cy="3266999" cx="8229600"/>
          </a:xfrm>
          <a:prstGeom prst="rect">
            <a:avLst/>
          </a:prstGeom>
        </p:spPr>
        <p:txBody>
          <a:bodyPr bIns="91425" rIns="91425" lIns="91425" tIns="91425" anchor="t" anchorCtr="0">
            <a:noAutofit/>
          </a:bodyPr>
          <a:lstStyle/>
          <a:p>
            <a:pPr rtl="0" lvl="0">
              <a:buNone/>
            </a:pPr>
            <a:r>
              <a:rPr lang="fr"/>
              <a:t>a. Peur des triangles</a:t>
            </a:r>
          </a:p>
          <a:p>
            <a:pPr rtl="0" lvl="0">
              <a:buNone/>
            </a:pPr>
            <a:r>
              <a:rPr lang="fr"/>
              <a:t>b. Peur des vaccins</a:t>
            </a:r>
          </a:p>
          <a:p>
            <a:pPr rtl="0" lvl="0">
              <a:buNone/>
            </a:pPr>
            <a:r>
              <a:rPr lang="fr"/>
              <a:t>c. Peur des cauchemars</a:t>
            </a:r>
          </a:p>
          <a:p>
            <a:pPr rtl="0" lvl="0">
              <a:buNone/>
            </a:pPr>
            <a:r>
              <a:rPr lang="fr"/>
              <a:t>d. Peur de Pinocchio</a:t>
            </a:r>
          </a:p>
          <a:p>
            <a:r>
              <a:t/>
            </a:r>
          </a:p>
        </p:txBody>
      </p:sp>
    </p:spTree>
  </p:cSld>
  <p:clrMapOvr>
    <a:masterClrMapping/>
  </p:clrMapOvr>
  <p:transition spd="slow">
    <p:cut/>
  </p:transition>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34" name="Shape 134"/>
        <p:cNvGrpSpPr/>
        <p:nvPr/>
      </p:nvGrpSpPr>
      <p:grpSpPr>
        <a:xfrm>
          <a:off y="0" x="0"/>
          <a:ext cy="0" cx="0"/>
          <a:chOff y="0" x="0"/>
          <a:chExt cy="0" cx="0"/>
        </a:xfrm>
      </p:grpSpPr>
      <p:sp>
        <p:nvSpPr>
          <p:cNvPr id="135" name="Shape 135"/>
          <p:cNvSpPr txBox="1"/>
          <p:nvPr>
            <p:ph type="title"/>
          </p:nvPr>
        </p:nvSpPr>
        <p:spPr>
          <a:xfrm>
            <a:off y="205978" x="457200"/>
            <a:ext cy="857400" cx="8229600"/>
          </a:xfrm>
          <a:prstGeom prst="rect">
            <a:avLst/>
          </a:prstGeom>
        </p:spPr>
        <p:txBody>
          <a:bodyPr bIns="91425" rIns="91425" lIns="91425" tIns="91425" anchor="ctr" anchorCtr="0">
            <a:noAutofit/>
          </a:bodyPr>
          <a:lstStyle/>
          <a:p>
            <a:pPr>
              <a:buNone/>
            </a:pPr>
            <a:r>
              <a:rPr lang="fr"/>
              <a:t>b. Peur des vaccins</a:t>
            </a:r>
          </a:p>
        </p:txBody>
      </p:sp>
      <p:sp>
        <p:nvSpPr>
          <p:cNvPr id="136" name="Shape 136"/>
          <p:cNvSpPr txBox="1"/>
          <p:nvPr>
            <p:ph idx="1" type="body"/>
          </p:nvPr>
        </p:nvSpPr>
        <p:spPr>
          <a:xfrm>
            <a:off y="4674925" x="4416750"/>
            <a:ext cy="374699" cx="5015400"/>
          </a:xfrm>
          <a:prstGeom prst="rect">
            <a:avLst/>
          </a:prstGeom>
        </p:spPr>
        <p:txBody>
          <a:bodyPr bIns="91425" rIns="91425" lIns="91425" tIns="91425" anchor="t" anchorCtr="0">
            <a:noAutofit/>
          </a:bodyPr>
          <a:lstStyle/>
          <a:p>
            <a:pPr>
              <a:buNone/>
            </a:pPr>
            <a:r>
              <a:rPr sz="800" lang="fr"/>
              <a:t>http://commons.wikimedia.org/wiki/File:Vaccination_contre_la_grippe_A_(H1N1)_de_2009.jpg</a:t>
            </a:r>
          </a:p>
        </p:txBody>
      </p:sp>
      <p:pic>
        <p:nvPicPr>
          <p:cNvPr id="137" name="Shape 137"/>
          <p:cNvPicPr preferRelativeResize="0"/>
          <p:nvPr/>
        </p:nvPicPr>
        <p:blipFill>
          <a:blip r:embed="rId3"/>
          <a:stretch>
            <a:fillRect/>
          </a:stretch>
        </p:blipFill>
        <p:spPr>
          <a:xfrm>
            <a:off y="1063375" x="2527750"/>
            <a:ext cy="3177875" cx="4088490"/>
          </a:xfrm>
          <a:prstGeom prst="rect">
            <a:avLst/>
          </a:prstGeom>
        </p:spPr>
      </p:pic>
    </p:spTree>
  </p:cSld>
  <p:clrMapOvr>
    <a:masterClrMapping/>
  </p:clrMapOvr>
  <p:transition spd="slow">
    <p:cut/>
  </p:transition>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41" name="Shape 141"/>
        <p:cNvGrpSpPr/>
        <p:nvPr/>
      </p:nvGrpSpPr>
      <p:grpSpPr>
        <a:xfrm>
          <a:off y="0" x="0"/>
          <a:ext cy="0" cx="0"/>
          <a:chOff y="0" x="0"/>
          <a:chExt cy="0" cx="0"/>
        </a:xfrm>
      </p:grpSpPr>
      <p:sp>
        <p:nvSpPr>
          <p:cNvPr id="142" name="Shape 142"/>
          <p:cNvSpPr txBox="1"/>
          <p:nvPr>
            <p:ph type="title"/>
          </p:nvPr>
        </p:nvSpPr>
        <p:spPr>
          <a:xfrm>
            <a:off y="205978" x="457200"/>
            <a:ext cy="857400" cx="8229600"/>
          </a:xfrm>
          <a:prstGeom prst="rect">
            <a:avLst/>
          </a:prstGeom>
        </p:spPr>
        <p:txBody>
          <a:bodyPr bIns="91425" rIns="91425" lIns="91425" tIns="91425" anchor="ctr" anchorCtr="0">
            <a:noAutofit/>
          </a:bodyPr>
          <a:lstStyle/>
          <a:p>
            <a:pPr>
              <a:buNone/>
            </a:pPr>
            <a:r>
              <a:rPr lang="fr"/>
              <a:t>3. Ailurophobie</a:t>
            </a:r>
          </a:p>
        </p:txBody>
      </p:sp>
      <p:sp>
        <p:nvSpPr>
          <p:cNvPr id="143" name="Shape 143"/>
          <p:cNvSpPr txBox="1"/>
          <p:nvPr>
            <p:ph idx="1" type="body"/>
          </p:nvPr>
        </p:nvSpPr>
        <p:spPr>
          <a:xfrm>
            <a:off y="1200150" x="457200"/>
            <a:ext cy="3266999" cx="8229600"/>
          </a:xfrm>
          <a:prstGeom prst="rect">
            <a:avLst/>
          </a:prstGeom>
        </p:spPr>
        <p:txBody>
          <a:bodyPr bIns="91425" rIns="91425" lIns="91425" tIns="91425" anchor="t" anchorCtr="0">
            <a:noAutofit/>
          </a:bodyPr>
          <a:lstStyle/>
          <a:p>
            <a:pPr rtl="0" lvl="0">
              <a:buNone/>
            </a:pPr>
            <a:r>
              <a:rPr lang="fr"/>
              <a:t>a. Peur des chats</a:t>
            </a:r>
          </a:p>
          <a:p>
            <a:pPr rtl="0" lvl="0">
              <a:buNone/>
            </a:pPr>
            <a:r>
              <a:rPr lang="fr"/>
              <a:t>b. Peur de voler</a:t>
            </a:r>
          </a:p>
          <a:p>
            <a:pPr rtl="0" lvl="0">
              <a:buNone/>
            </a:pPr>
            <a:r>
              <a:rPr lang="fr"/>
              <a:t>c. Peur des poissons</a:t>
            </a:r>
          </a:p>
          <a:p>
            <a:pPr>
              <a:buNone/>
            </a:pPr>
            <a:r>
              <a:rPr lang="fr"/>
              <a:t>d. Peur des aiguilles</a:t>
            </a:r>
          </a:p>
        </p:txBody>
      </p:sp>
    </p:spTree>
  </p:cSld>
  <p:clrMapOvr>
    <a:masterClrMapping/>
  </p:clrMapOvr>
  <p:transition spd="slow">
    <p:cut/>
  </p:transition>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47" name="Shape 147"/>
        <p:cNvGrpSpPr/>
        <p:nvPr/>
      </p:nvGrpSpPr>
      <p:grpSpPr>
        <a:xfrm>
          <a:off y="0" x="0"/>
          <a:ext cy="0" cx="0"/>
          <a:chOff y="0" x="0"/>
          <a:chExt cy="0" cx="0"/>
        </a:xfrm>
      </p:grpSpPr>
      <p:sp>
        <p:nvSpPr>
          <p:cNvPr id="148" name="Shape 148"/>
          <p:cNvSpPr txBox="1"/>
          <p:nvPr>
            <p:ph type="title"/>
          </p:nvPr>
        </p:nvSpPr>
        <p:spPr>
          <a:xfrm>
            <a:off y="205978" x="457200"/>
            <a:ext cy="857400" cx="8229600"/>
          </a:xfrm>
          <a:prstGeom prst="rect">
            <a:avLst/>
          </a:prstGeom>
        </p:spPr>
        <p:txBody>
          <a:bodyPr bIns="91425" rIns="91425" lIns="91425" tIns="91425" anchor="ctr" anchorCtr="0">
            <a:noAutofit/>
          </a:bodyPr>
          <a:lstStyle/>
          <a:p>
            <a:pPr>
              <a:buNone/>
            </a:pPr>
            <a:r>
              <a:rPr lang="fr"/>
              <a:t>a. Peur des chats</a:t>
            </a:r>
          </a:p>
        </p:txBody>
      </p:sp>
      <p:sp>
        <p:nvSpPr>
          <p:cNvPr id="149" name="Shape 149"/>
          <p:cNvSpPr txBox="1"/>
          <p:nvPr>
            <p:ph idx="1" type="body"/>
          </p:nvPr>
        </p:nvSpPr>
        <p:spPr>
          <a:xfrm>
            <a:off y="1200150" x="457200"/>
            <a:ext cy="3266999" cx="8229600"/>
          </a:xfrm>
          <a:prstGeom prst="rect">
            <a:avLst/>
          </a:prstGeom>
        </p:spPr>
        <p:txBody>
          <a:bodyPr bIns="91425" rIns="91425" lIns="91425" tIns="91425" anchor="t" anchorCtr="0">
            <a:noAutofit/>
          </a:bodyPr>
          <a:lstStyle/>
          <a:p/>
        </p:txBody>
      </p:sp>
      <p:pic>
        <p:nvPicPr>
          <p:cNvPr id="150" name="Shape 150"/>
          <p:cNvPicPr preferRelativeResize="0"/>
          <p:nvPr/>
        </p:nvPicPr>
        <p:blipFill>
          <a:blip r:embed="rId3"/>
          <a:stretch>
            <a:fillRect/>
          </a:stretch>
        </p:blipFill>
        <p:spPr>
          <a:xfrm>
            <a:off y="1200150" x="1835971"/>
            <a:ext cy="3267000" cx="4912777"/>
          </a:xfrm>
          <a:prstGeom prst="rect">
            <a:avLst/>
          </a:prstGeom>
        </p:spPr>
      </p:pic>
      <p:sp>
        <p:nvSpPr>
          <p:cNvPr id="151" name="Shape 151"/>
          <p:cNvSpPr txBox="1"/>
          <p:nvPr/>
        </p:nvSpPr>
        <p:spPr>
          <a:xfrm>
            <a:off y="4676600" x="6377000"/>
            <a:ext cy="416399" cx="3591000"/>
          </a:xfrm>
          <a:prstGeom prst="rect">
            <a:avLst/>
          </a:prstGeom>
        </p:spPr>
        <p:txBody>
          <a:bodyPr bIns="91425" rIns="91425" lIns="91425" tIns="91425" anchor="t" anchorCtr="0">
            <a:noAutofit/>
          </a:bodyPr>
          <a:lstStyle/>
          <a:p>
            <a:pPr>
              <a:buNone/>
            </a:pPr>
            <a:r>
              <a:rPr sz="800" lang="fr">
                <a:solidFill>
                  <a:schemeClr val="lt2"/>
                </a:solidFill>
              </a:rPr>
              <a:t>http://images.cdn.fotopedia.com/flickr-3631451799-hd.jpg</a:t>
            </a:r>
          </a:p>
        </p:txBody>
      </p:sp>
    </p:spTree>
  </p:cSld>
  <p:clrMapOvr>
    <a:masterClrMapping/>
  </p:clrMapOvr>
  <p:transition spd="slow">
    <p:cut/>
  </p:transition>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55" name="Shape 155"/>
        <p:cNvGrpSpPr/>
        <p:nvPr/>
      </p:nvGrpSpPr>
      <p:grpSpPr>
        <a:xfrm>
          <a:off y="0" x="0"/>
          <a:ext cy="0" cx="0"/>
          <a:chOff y="0" x="0"/>
          <a:chExt cy="0" cx="0"/>
        </a:xfrm>
      </p:grpSpPr>
      <p:sp>
        <p:nvSpPr>
          <p:cNvPr id="156" name="Shape 156"/>
          <p:cNvSpPr txBox="1"/>
          <p:nvPr>
            <p:ph type="title"/>
          </p:nvPr>
        </p:nvSpPr>
        <p:spPr>
          <a:xfrm>
            <a:off y="205978" x="457200"/>
            <a:ext cy="857400" cx="8229600"/>
          </a:xfrm>
          <a:prstGeom prst="rect">
            <a:avLst/>
          </a:prstGeom>
        </p:spPr>
        <p:txBody>
          <a:bodyPr bIns="91425" rIns="91425" lIns="91425" tIns="91425" anchor="ctr" anchorCtr="0">
            <a:noAutofit/>
          </a:bodyPr>
          <a:lstStyle/>
          <a:p>
            <a:pPr>
              <a:buNone/>
            </a:pPr>
            <a:r>
              <a:rPr lang="fr"/>
              <a:t>4. Thalassophobie</a:t>
            </a:r>
          </a:p>
        </p:txBody>
      </p:sp>
      <p:sp>
        <p:nvSpPr>
          <p:cNvPr id="157" name="Shape 157"/>
          <p:cNvSpPr txBox="1"/>
          <p:nvPr>
            <p:ph idx="1" type="body"/>
          </p:nvPr>
        </p:nvSpPr>
        <p:spPr>
          <a:xfrm>
            <a:off y="1200150" x="457200"/>
            <a:ext cy="3266999" cx="8229600"/>
          </a:xfrm>
          <a:prstGeom prst="rect">
            <a:avLst/>
          </a:prstGeom>
        </p:spPr>
        <p:txBody>
          <a:bodyPr bIns="91425" rIns="91425" lIns="91425" tIns="91425" anchor="t" anchorCtr="0">
            <a:noAutofit/>
          </a:bodyPr>
          <a:lstStyle/>
          <a:p>
            <a:pPr rtl="0" lvl="0">
              <a:buNone/>
            </a:pPr>
            <a:r>
              <a:rPr lang="fr"/>
              <a:t>a. Peur des cowboys</a:t>
            </a:r>
          </a:p>
          <a:p>
            <a:pPr rtl="0" lvl="0">
              <a:buNone/>
            </a:pPr>
            <a:r>
              <a:rPr lang="fr"/>
              <a:t>b. Peur de la fatigue</a:t>
            </a:r>
          </a:p>
          <a:p>
            <a:pPr rtl="0" lvl="0">
              <a:buNone/>
            </a:pPr>
            <a:r>
              <a:rPr lang="fr"/>
              <a:t>c. Peur de la mer</a:t>
            </a:r>
          </a:p>
          <a:p>
            <a:pPr rtl="0" lvl="0">
              <a:buNone/>
            </a:pPr>
            <a:r>
              <a:rPr lang="fr"/>
              <a:t>d. Peur d’avoir un talent inutile</a:t>
            </a:r>
          </a:p>
          <a:p>
            <a:r>
              <a:t/>
            </a:r>
          </a:p>
          <a:p>
            <a:r>
              <a:t/>
            </a:r>
          </a:p>
          <a:p>
            <a:r>
              <a:t/>
            </a:r>
          </a:p>
        </p:txBody>
      </p:sp>
    </p:spTree>
  </p:cSld>
  <p:clrMapOvr>
    <a:masterClrMapping/>
  </p:clrMapOvr>
  <p:transition spd="slow">
    <p:cut/>
  </p:transition>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61" name="Shape 161"/>
        <p:cNvGrpSpPr/>
        <p:nvPr/>
      </p:nvGrpSpPr>
      <p:grpSpPr>
        <a:xfrm>
          <a:off y="0" x="0"/>
          <a:ext cy="0" cx="0"/>
          <a:chOff y="0" x="0"/>
          <a:chExt cy="0" cx="0"/>
        </a:xfrm>
      </p:grpSpPr>
      <p:sp>
        <p:nvSpPr>
          <p:cNvPr id="162" name="Shape 162"/>
          <p:cNvSpPr txBox="1"/>
          <p:nvPr>
            <p:ph type="title"/>
          </p:nvPr>
        </p:nvSpPr>
        <p:spPr>
          <a:xfrm>
            <a:off y="205978" x="457200"/>
            <a:ext cy="857400" cx="8229600"/>
          </a:xfrm>
          <a:prstGeom prst="rect">
            <a:avLst/>
          </a:prstGeom>
        </p:spPr>
        <p:txBody>
          <a:bodyPr bIns="91425" rIns="91425" lIns="91425" tIns="91425" anchor="ctr" anchorCtr="0">
            <a:noAutofit/>
          </a:bodyPr>
          <a:lstStyle/>
          <a:p>
            <a:pPr>
              <a:buNone/>
            </a:pPr>
            <a:r>
              <a:rPr lang="fr"/>
              <a:t>c. Peur de la mer</a:t>
            </a:r>
          </a:p>
        </p:txBody>
      </p:sp>
      <p:sp>
        <p:nvSpPr>
          <p:cNvPr id="163" name="Shape 163"/>
          <p:cNvSpPr txBox="1"/>
          <p:nvPr>
            <p:ph idx="1" type="body"/>
          </p:nvPr>
        </p:nvSpPr>
        <p:spPr>
          <a:xfrm>
            <a:off y="3871825" x="457200"/>
            <a:ext cy="595200" cx="8229600"/>
          </a:xfrm>
          <a:prstGeom prst="rect">
            <a:avLst/>
          </a:prstGeom>
        </p:spPr>
        <p:txBody>
          <a:bodyPr bIns="91425" rIns="91425" lIns="91425" tIns="91425" anchor="t" anchorCtr="0">
            <a:noAutofit/>
          </a:bodyPr>
          <a:lstStyle/>
          <a:p/>
        </p:txBody>
      </p:sp>
      <p:pic>
        <p:nvPicPr>
          <p:cNvPr id="164" name="Shape 164"/>
          <p:cNvPicPr preferRelativeResize="0"/>
          <p:nvPr/>
        </p:nvPicPr>
        <p:blipFill>
          <a:blip r:embed="rId3"/>
          <a:stretch>
            <a:fillRect/>
          </a:stretch>
        </p:blipFill>
        <p:spPr>
          <a:xfrm>
            <a:off y="1056325" x="2048312"/>
            <a:ext cy="3341950" cx="5047376"/>
          </a:xfrm>
          <a:prstGeom prst="rect">
            <a:avLst/>
          </a:prstGeom>
          <a:noFill/>
          <a:ln>
            <a:noFill/>
          </a:ln>
        </p:spPr>
      </p:pic>
      <p:sp>
        <p:nvSpPr>
          <p:cNvPr id="165" name="Shape 165"/>
          <p:cNvSpPr txBox="1"/>
          <p:nvPr/>
        </p:nvSpPr>
        <p:spPr>
          <a:xfrm>
            <a:off y="3988050" x="5996600"/>
            <a:ext cy="1691399" cx="3641999"/>
          </a:xfrm>
          <a:prstGeom prst="rect">
            <a:avLst/>
          </a:prstGeom>
        </p:spPr>
        <p:txBody>
          <a:bodyPr bIns="91425" rIns="91425" lIns="91425" tIns="91425" anchor="ctr" anchorCtr="0">
            <a:noAutofit/>
          </a:bodyPr>
          <a:lstStyle/>
          <a:p>
            <a:pPr rtl="0" lvl="0">
              <a:buNone/>
            </a:pPr>
            <a:r>
              <a:rPr sz="800" lang="fr">
                <a:solidFill>
                  <a:schemeClr val="lt2"/>
                </a:solidFill>
              </a:rPr>
              <a:t>http://farm4.staticflickr.com/3348/3631363653_d8b5a4106d_o.jpg</a:t>
            </a:r>
          </a:p>
        </p:txBody>
      </p:sp>
    </p:spTree>
  </p:cSld>
  <p:clrMapOvr>
    <a:masterClrMapping/>
  </p:clrMapOvr>
  <p:transition spd="slow">
    <p:cut/>
  </p:transition>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69" name="Shape 169"/>
        <p:cNvGrpSpPr/>
        <p:nvPr/>
      </p:nvGrpSpPr>
      <p:grpSpPr>
        <a:xfrm>
          <a:off y="0" x="0"/>
          <a:ext cy="0" cx="0"/>
          <a:chOff y="0" x="0"/>
          <a:chExt cy="0" cx="0"/>
        </a:xfrm>
      </p:grpSpPr>
      <p:sp>
        <p:nvSpPr>
          <p:cNvPr id="170" name="Shape 170"/>
          <p:cNvSpPr txBox="1"/>
          <p:nvPr>
            <p:ph type="title"/>
          </p:nvPr>
        </p:nvSpPr>
        <p:spPr>
          <a:xfrm>
            <a:off y="205978" x="457200"/>
            <a:ext cy="857400" cx="8229600"/>
          </a:xfrm>
          <a:prstGeom prst="rect">
            <a:avLst/>
          </a:prstGeom>
        </p:spPr>
        <p:txBody>
          <a:bodyPr bIns="91425" rIns="91425" lIns="91425" tIns="91425" anchor="ctr" anchorCtr="0">
            <a:noAutofit/>
          </a:bodyPr>
          <a:lstStyle/>
          <a:p>
            <a:pPr>
              <a:buNone/>
            </a:pPr>
            <a:r>
              <a:rPr lang="fr"/>
              <a:t>5. Paraskividékatriaphobie</a:t>
            </a:r>
          </a:p>
        </p:txBody>
      </p:sp>
      <p:sp>
        <p:nvSpPr>
          <p:cNvPr id="171" name="Shape 171"/>
          <p:cNvSpPr txBox="1"/>
          <p:nvPr>
            <p:ph idx="1" type="body"/>
          </p:nvPr>
        </p:nvSpPr>
        <p:spPr>
          <a:xfrm>
            <a:off y="1181450" x="326275"/>
            <a:ext cy="3266999" cx="8229600"/>
          </a:xfrm>
          <a:prstGeom prst="rect">
            <a:avLst/>
          </a:prstGeom>
        </p:spPr>
        <p:txBody>
          <a:bodyPr bIns="91425" rIns="91425" lIns="91425" tIns="91425" anchor="t" anchorCtr="0">
            <a:noAutofit/>
          </a:bodyPr>
          <a:lstStyle/>
          <a:p>
            <a:pPr rtl="0" lvl="0">
              <a:buNone/>
            </a:pPr>
            <a:r>
              <a:rPr lang="fr"/>
              <a:t>a. Peur du paraski</a:t>
            </a:r>
          </a:p>
          <a:p>
            <a:pPr rtl="0" lvl="0">
              <a:buNone/>
            </a:pPr>
            <a:r>
              <a:rPr lang="fr"/>
              <a:t>b. Peur du vide</a:t>
            </a:r>
          </a:p>
          <a:p>
            <a:pPr rtl="0" lvl="0">
              <a:buNone/>
            </a:pPr>
            <a:r>
              <a:rPr lang="fr"/>
              <a:t>c. Peur du vendredi 13</a:t>
            </a:r>
          </a:p>
          <a:p>
            <a:pPr rtl="0" lvl="0">
              <a:buNone/>
            </a:pPr>
            <a:r>
              <a:rPr lang="fr"/>
              <a:t>d. Peur des parachutes</a:t>
            </a:r>
          </a:p>
        </p:txBody>
      </p:sp>
    </p:spTree>
  </p:cSld>
  <p:clrMapOvr>
    <a:masterClrMapping/>
  </p:clrMapOvr>
  <p:transition spd="slow">
    <p:cut/>
  </p:transition>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75" name="Shape 175"/>
        <p:cNvGrpSpPr/>
        <p:nvPr/>
      </p:nvGrpSpPr>
      <p:grpSpPr>
        <a:xfrm>
          <a:off y="0" x="0"/>
          <a:ext cy="0" cx="0"/>
          <a:chOff y="0" x="0"/>
          <a:chExt cy="0" cx="0"/>
        </a:xfrm>
      </p:grpSpPr>
      <p:sp>
        <p:nvSpPr>
          <p:cNvPr id="176" name="Shape 176"/>
          <p:cNvSpPr txBox="1"/>
          <p:nvPr>
            <p:ph type="title"/>
          </p:nvPr>
        </p:nvSpPr>
        <p:spPr>
          <a:xfrm>
            <a:off y="205978" x="457200"/>
            <a:ext cy="857400" cx="8229600"/>
          </a:xfrm>
          <a:prstGeom prst="rect">
            <a:avLst/>
          </a:prstGeom>
        </p:spPr>
        <p:txBody>
          <a:bodyPr bIns="91425" rIns="91425" lIns="91425" tIns="91425" anchor="ctr" anchorCtr="0">
            <a:noAutofit/>
          </a:bodyPr>
          <a:lstStyle/>
          <a:p>
            <a:pPr>
              <a:buNone/>
            </a:pPr>
            <a:r>
              <a:rPr lang="fr"/>
              <a:t>c. Peur du vendredi 13</a:t>
            </a:r>
          </a:p>
        </p:txBody>
      </p:sp>
      <p:sp>
        <p:nvSpPr>
          <p:cNvPr id="177" name="Shape 177"/>
          <p:cNvSpPr txBox="1"/>
          <p:nvPr>
            <p:ph idx="1" type="body"/>
          </p:nvPr>
        </p:nvSpPr>
        <p:spPr>
          <a:xfrm>
            <a:off y="1200150" x="457200"/>
            <a:ext cy="3266999" cx="8229600"/>
          </a:xfrm>
          <a:prstGeom prst="rect">
            <a:avLst/>
          </a:prstGeom>
        </p:spPr>
        <p:txBody>
          <a:bodyPr bIns="91425" rIns="91425" lIns="91425" tIns="91425" anchor="t" anchorCtr="0">
            <a:noAutofit/>
          </a:bodyPr>
          <a:lstStyle/>
          <a:p/>
        </p:txBody>
      </p:sp>
      <p:pic>
        <p:nvPicPr>
          <p:cNvPr id="178" name="Shape 178"/>
          <p:cNvPicPr preferRelativeResize="0"/>
          <p:nvPr/>
        </p:nvPicPr>
        <p:blipFill>
          <a:blip r:embed="rId3"/>
          <a:stretch>
            <a:fillRect/>
          </a:stretch>
        </p:blipFill>
        <p:spPr>
          <a:xfrm>
            <a:off y="1145775" x="1447675"/>
            <a:ext cy="3266999" cx="4995426"/>
          </a:xfrm>
          <a:prstGeom prst="rect">
            <a:avLst/>
          </a:prstGeom>
          <a:noFill/>
          <a:ln>
            <a:noFill/>
          </a:ln>
        </p:spPr>
      </p:pic>
    </p:spTree>
  </p:cSld>
  <p:clrMapOvr>
    <a:masterClrMapping/>
  </p:clrMapOvr>
  <p:transition spd="slow">
    <p:cut/>
  </p:transition>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82" name="Shape 182"/>
        <p:cNvGrpSpPr/>
        <p:nvPr/>
      </p:nvGrpSpPr>
      <p:grpSpPr>
        <a:xfrm>
          <a:off y="0" x="0"/>
          <a:ext cy="0" cx="0"/>
          <a:chOff y="0" x="0"/>
          <a:chExt cy="0" cx="0"/>
        </a:xfrm>
      </p:grpSpPr>
      <p:sp>
        <p:nvSpPr>
          <p:cNvPr id="183" name="Shape 183"/>
          <p:cNvSpPr txBox="1"/>
          <p:nvPr>
            <p:ph type="title"/>
          </p:nvPr>
        </p:nvSpPr>
        <p:spPr>
          <a:xfrm>
            <a:off y="205978" x="457200"/>
            <a:ext cy="857400" cx="8229600"/>
          </a:xfrm>
          <a:prstGeom prst="rect">
            <a:avLst/>
          </a:prstGeom>
        </p:spPr>
        <p:txBody>
          <a:bodyPr bIns="91425" rIns="91425" lIns="91425" tIns="91425" anchor="ctr" anchorCtr="0">
            <a:noAutofit/>
          </a:bodyPr>
          <a:lstStyle/>
          <a:p>
            <a:pPr>
              <a:buNone/>
            </a:pPr>
            <a:r>
              <a:rPr sz="3000" lang="fr"/>
              <a:t>6. Hippopotomonstrosesquippedaliophobie</a:t>
            </a:r>
          </a:p>
        </p:txBody>
      </p:sp>
      <p:sp>
        <p:nvSpPr>
          <p:cNvPr id="184" name="Shape 184"/>
          <p:cNvSpPr txBox="1"/>
          <p:nvPr>
            <p:ph idx="1" type="body"/>
          </p:nvPr>
        </p:nvSpPr>
        <p:spPr>
          <a:xfrm>
            <a:off y="1200150" x="457200"/>
            <a:ext cy="3266999" cx="8229600"/>
          </a:xfrm>
          <a:prstGeom prst="rect">
            <a:avLst/>
          </a:prstGeom>
        </p:spPr>
        <p:txBody>
          <a:bodyPr bIns="91425" rIns="91425" lIns="91425" tIns="91425" anchor="t" anchorCtr="0">
            <a:noAutofit/>
          </a:bodyPr>
          <a:lstStyle/>
          <a:p>
            <a:pPr rtl="0" lvl="0">
              <a:buNone/>
            </a:pPr>
            <a:r>
              <a:rPr lang="fr"/>
              <a:t>a. Peur de travailler en équipe</a:t>
            </a:r>
          </a:p>
          <a:p>
            <a:pPr rtl="0" lvl="0">
              <a:buNone/>
            </a:pPr>
            <a:r>
              <a:rPr lang="fr"/>
              <a:t>b. Peur des petits monstres</a:t>
            </a:r>
          </a:p>
          <a:p>
            <a:pPr rtl="0" lvl="0">
              <a:buNone/>
            </a:pPr>
            <a:r>
              <a:rPr lang="fr"/>
              <a:t>c. Peur des hippopotames</a:t>
            </a:r>
          </a:p>
          <a:p>
            <a:pPr>
              <a:buNone/>
            </a:pPr>
            <a:r>
              <a:rPr lang="fr"/>
              <a:t>d. Peur des longs mots</a:t>
            </a:r>
          </a:p>
        </p:txBody>
      </p:sp>
    </p:spTree>
  </p:cSld>
  <p:clrMapOvr>
    <a:masterClrMapping/>
  </p:clrMapOvr>
  <p:transition spd="slow">
    <p:cut/>
  </p:transition>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88" name="Shape 188"/>
        <p:cNvGrpSpPr/>
        <p:nvPr/>
      </p:nvGrpSpPr>
      <p:grpSpPr>
        <a:xfrm>
          <a:off y="0" x="0"/>
          <a:ext cy="0" cx="0"/>
          <a:chOff y="0" x="0"/>
          <a:chExt cy="0" cx="0"/>
        </a:xfrm>
      </p:grpSpPr>
      <p:sp>
        <p:nvSpPr>
          <p:cNvPr id="189" name="Shape 189"/>
          <p:cNvSpPr txBox="1"/>
          <p:nvPr>
            <p:ph type="title"/>
          </p:nvPr>
        </p:nvSpPr>
        <p:spPr>
          <a:xfrm>
            <a:off y="205978" x="457200"/>
            <a:ext cy="857400" cx="8229600"/>
          </a:xfrm>
          <a:prstGeom prst="rect">
            <a:avLst/>
          </a:prstGeom>
        </p:spPr>
        <p:txBody>
          <a:bodyPr bIns="91425" rIns="91425" lIns="91425" tIns="91425" anchor="ctr" anchorCtr="0">
            <a:noAutofit/>
          </a:bodyPr>
          <a:lstStyle/>
          <a:p>
            <a:pPr>
              <a:buNone/>
            </a:pPr>
            <a:r>
              <a:rPr lang="fr"/>
              <a:t>d. Peur des longs mots</a:t>
            </a:r>
          </a:p>
        </p:txBody>
      </p:sp>
      <p:sp>
        <p:nvSpPr>
          <p:cNvPr id="190" name="Shape 190"/>
          <p:cNvSpPr txBox="1"/>
          <p:nvPr>
            <p:ph idx="1" type="body"/>
          </p:nvPr>
        </p:nvSpPr>
        <p:spPr>
          <a:xfrm>
            <a:off y="1200150" x="457200"/>
            <a:ext cy="3266999" cx="8229600"/>
          </a:xfrm>
          <a:prstGeom prst="rect">
            <a:avLst/>
          </a:prstGeom>
        </p:spPr>
        <p:txBody>
          <a:bodyPr bIns="91425" rIns="91425" lIns="91425" tIns="91425" anchor="t" anchorCtr="0">
            <a:noAutofit/>
          </a:bodyPr>
          <a:lstStyle/>
          <a:p/>
        </p:txBody>
      </p:sp>
      <p:pic>
        <p:nvPicPr>
          <p:cNvPr id="191" name="Shape 191"/>
          <p:cNvPicPr preferRelativeResize="0"/>
          <p:nvPr/>
        </p:nvPicPr>
        <p:blipFill>
          <a:blip r:embed="rId3"/>
          <a:stretch>
            <a:fillRect/>
          </a:stretch>
        </p:blipFill>
        <p:spPr>
          <a:xfrm>
            <a:off y="1276352" x="1377249"/>
            <a:ext cy="2997699" cx="6099525"/>
          </a:xfrm>
          <a:prstGeom prst="rect">
            <a:avLst/>
          </a:prstGeom>
          <a:noFill/>
          <a:ln>
            <a:noFill/>
          </a:ln>
        </p:spPr>
      </p:pic>
      <p:sp>
        <p:nvSpPr>
          <p:cNvPr id="192" name="Shape 192"/>
          <p:cNvSpPr txBox="1"/>
          <p:nvPr/>
        </p:nvSpPr>
        <p:spPr>
          <a:xfrm>
            <a:off y="3639225" x="5438950"/>
            <a:ext cy="2289900" cx="5273699"/>
          </a:xfrm>
          <a:prstGeom prst="rect">
            <a:avLst/>
          </a:prstGeom>
        </p:spPr>
        <p:txBody>
          <a:bodyPr bIns="91425" rIns="91425" lIns="91425" tIns="91425" anchor="ctr" anchorCtr="0">
            <a:noAutofit/>
          </a:bodyPr>
          <a:lstStyle/>
          <a:p>
            <a:pPr rtl="0" lvl="0">
              <a:buNone/>
            </a:pPr>
            <a:r>
              <a:rPr sz="800" lang="fr">
                <a:solidFill>
                  <a:schemeClr val="lt2"/>
                </a:solidFill>
              </a:rPr>
              <a:t>http://upload.wikimedia.org/wikipedia/commons/8/84/Le_mot_le_plus_long.jpg</a:t>
            </a:r>
          </a:p>
        </p:txBody>
      </p:sp>
    </p:spTree>
  </p:cSld>
  <p:clrMapOvr>
    <a:masterClrMapping/>
  </p:clrMapOvr>
  <p:transition spd="slow">
    <p:cut/>
  </p:transition>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96" name="Shape 196"/>
        <p:cNvGrpSpPr/>
        <p:nvPr/>
      </p:nvGrpSpPr>
      <p:grpSpPr>
        <a:xfrm>
          <a:off y="0" x="0"/>
          <a:ext cy="0" cx="0"/>
          <a:chOff y="0" x="0"/>
          <a:chExt cy="0" cx="0"/>
        </a:xfrm>
      </p:grpSpPr>
      <p:sp>
        <p:nvSpPr>
          <p:cNvPr id="197" name="Shape 197"/>
          <p:cNvSpPr txBox="1"/>
          <p:nvPr>
            <p:ph type="title"/>
          </p:nvPr>
        </p:nvSpPr>
        <p:spPr>
          <a:xfrm>
            <a:off y="205978" x="457200"/>
            <a:ext cy="857400" cx="8229600"/>
          </a:xfrm>
          <a:prstGeom prst="rect">
            <a:avLst/>
          </a:prstGeom>
        </p:spPr>
        <p:txBody>
          <a:bodyPr bIns="91425" rIns="91425" lIns="91425" tIns="91425" anchor="ctr" anchorCtr="0">
            <a:noAutofit/>
          </a:bodyPr>
          <a:lstStyle/>
          <a:p>
            <a:pPr>
              <a:buNone/>
            </a:pPr>
            <a:r>
              <a:rPr lang="fr"/>
              <a:t>À noter</a:t>
            </a:r>
          </a:p>
        </p:txBody>
      </p:sp>
      <p:sp>
        <p:nvSpPr>
          <p:cNvPr id="198" name="Shape 198"/>
          <p:cNvSpPr txBox="1"/>
          <p:nvPr>
            <p:ph idx="1" type="body"/>
          </p:nvPr>
        </p:nvSpPr>
        <p:spPr>
          <a:xfrm>
            <a:off y="1200150" x="457200"/>
            <a:ext cy="3266999" cx="8229600"/>
          </a:xfrm>
          <a:prstGeom prst="rect">
            <a:avLst/>
          </a:prstGeom>
        </p:spPr>
        <p:txBody>
          <a:bodyPr bIns="91425" rIns="91425" lIns="91425" tIns="91425" anchor="t" anchorCtr="0">
            <a:noAutofit/>
          </a:bodyPr>
          <a:lstStyle/>
          <a:p>
            <a:pPr>
              <a:buNone/>
            </a:pPr>
            <a:r>
              <a:rPr lang="fr"/>
              <a:t>Les phobies de ce quiz sont rarement vues en pratique.</a:t>
            </a:r>
          </a:p>
        </p:txBody>
      </p:sp>
    </p:spTree>
  </p:cSld>
  <p:clrMapOvr>
    <a:masterClrMapping/>
  </p:clrMapOvr>
  <p:transition spd="slow">
    <p:cut/>
  </p:transition>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02" name="Shape 202"/>
        <p:cNvGrpSpPr/>
        <p:nvPr/>
      </p:nvGrpSpPr>
      <p:grpSpPr>
        <a:xfrm>
          <a:off y="0" x="0"/>
          <a:ext cy="0" cx="0"/>
          <a:chOff y="0" x="0"/>
          <a:chExt cy="0" cx="0"/>
        </a:xfrm>
      </p:grpSpPr>
      <p:sp>
        <p:nvSpPr>
          <p:cNvPr id="203" name="Shape 203"/>
          <p:cNvSpPr txBox="1"/>
          <p:nvPr>
            <p:ph type="title"/>
          </p:nvPr>
        </p:nvSpPr>
        <p:spPr>
          <a:xfrm>
            <a:off y="205978" x="457200"/>
            <a:ext cy="857400" cx="8229600"/>
          </a:xfrm>
          <a:prstGeom prst="rect">
            <a:avLst/>
          </a:prstGeom>
        </p:spPr>
        <p:txBody>
          <a:bodyPr bIns="91425" rIns="91425" lIns="91425" tIns="91425" anchor="ctr" anchorCtr="0">
            <a:noAutofit/>
          </a:bodyPr>
          <a:lstStyle/>
          <a:p>
            <a:pPr algn="ctr">
              <a:buNone/>
            </a:pPr>
            <a:r>
              <a:rPr lang="fr"/>
              <a:t>La Phobie Sociale </a:t>
            </a:r>
          </a:p>
        </p:txBody>
      </p:sp>
      <p:sp>
        <p:nvSpPr>
          <p:cNvPr id="204" name="Shape 204"/>
          <p:cNvSpPr txBox="1"/>
          <p:nvPr>
            <p:ph idx="1" type="body"/>
          </p:nvPr>
        </p:nvSpPr>
        <p:spPr>
          <a:xfrm>
            <a:off y="1200150" x="457200"/>
            <a:ext cy="3266999" cx="8229600"/>
          </a:xfrm>
          <a:prstGeom prst="rect">
            <a:avLst/>
          </a:prstGeom>
        </p:spPr>
        <p:txBody>
          <a:bodyPr bIns="91425" rIns="91425" lIns="91425" tIns="91425" anchor="t" anchorCtr="0">
            <a:noAutofit/>
          </a:bodyPr>
          <a:lstStyle/>
          <a:p>
            <a:pPr lvl="0" indent="-431800" marL="457200">
              <a:buClr>
                <a:schemeClr val="lt2"/>
              </a:buClr>
              <a:buSzPct val="166666"/>
              <a:buFont typeface="Arial"/>
              <a:buChar char="•"/>
            </a:pPr>
            <a:r>
              <a:rPr lang="fr"/>
              <a:t>Vidéo </a:t>
            </a:r>
          </a:p>
        </p:txBody>
      </p:sp>
    </p:spTree>
  </p:cSld>
  <p:clrMapOvr>
    <a:masterClrMapping/>
  </p:clrMapOvr>
  <p:transition spd="slow">
    <p:cut/>
  </p:transition>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08" name="Shape 208"/>
        <p:cNvGrpSpPr/>
        <p:nvPr/>
      </p:nvGrpSpPr>
      <p:grpSpPr>
        <a:xfrm>
          <a:off y="0" x="0"/>
          <a:ext cy="0" cx="0"/>
          <a:chOff y="0" x="0"/>
          <a:chExt cy="0" cx="0"/>
        </a:xfrm>
      </p:grpSpPr>
      <p:sp>
        <p:nvSpPr>
          <p:cNvPr id="209" name="Shape 209"/>
          <p:cNvSpPr txBox="1"/>
          <p:nvPr>
            <p:ph type="title"/>
          </p:nvPr>
        </p:nvSpPr>
        <p:spPr>
          <a:xfrm>
            <a:off y="205978" x="457200"/>
            <a:ext cy="857400" cx="8229600"/>
          </a:xfrm>
          <a:prstGeom prst="rect">
            <a:avLst/>
          </a:prstGeom>
        </p:spPr>
        <p:txBody>
          <a:bodyPr bIns="91425" rIns="91425" lIns="91425" tIns="91425" anchor="ctr" anchorCtr="0">
            <a:noAutofit/>
          </a:bodyPr>
          <a:lstStyle/>
          <a:p>
            <a:pPr>
              <a:buNone/>
            </a:pPr>
            <a:r>
              <a:rPr lang="fr"/>
              <a:t>Pourquoi la phobie sociale?</a:t>
            </a:r>
          </a:p>
        </p:txBody>
      </p:sp>
      <p:sp>
        <p:nvSpPr>
          <p:cNvPr id="210" name="Shape 210"/>
          <p:cNvSpPr txBox="1"/>
          <p:nvPr>
            <p:ph idx="1" type="body"/>
          </p:nvPr>
        </p:nvSpPr>
        <p:spPr>
          <a:xfrm>
            <a:off y="1200150" x="457200"/>
            <a:ext cy="3266999" cx="8229600"/>
          </a:xfrm>
          <a:prstGeom prst="rect">
            <a:avLst/>
          </a:prstGeom>
        </p:spPr>
        <p:txBody>
          <a:bodyPr bIns="91425" rIns="91425" lIns="91425" tIns="91425" anchor="t" anchorCtr="0">
            <a:noAutofit/>
          </a:bodyPr>
          <a:lstStyle/>
          <a:p>
            <a:pPr>
              <a:buNone/>
            </a:pPr>
            <a:r>
              <a:rPr lang="fr"/>
              <a:t>La phobie sociale touche 4.7% de la population québécoise, mais elle est peu connue. C’est une phobie qui apparaît au cours de l’adolescence, c’est pourquoi nous sommes ici aujourd’hui.</a:t>
            </a:r>
          </a:p>
        </p:txBody>
      </p:sp>
    </p:spTree>
  </p:cSld>
  <p:clrMapOvr>
    <a:masterClrMapping/>
  </p:clrMapOvr>
  <p:transition spd="slow">
    <p:cut/>
  </p:transition>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14" name="Shape 214"/>
        <p:cNvGrpSpPr/>
        <p:nvPr/>
      </p:nvGrpSpPr>
      <p:grpSpPr>
        <a:xfrm>
          <a:off y="0" x="0"/>
          <a:ext cy="0" cx="0"/>
          <a:chOff y="0" x="0"/>
          <a:chExt cy="0" cx="0"/>
        </a:xfrm>
      </p:grpSpPr>
      <p:sp>
        <p:nvSpPr>
          <p:cNvPr id="215" name="Shape 215"/>
          <p:cNvSpPr txBox="1"/>
          <p:nvPr>
            <p:ph type="title"/>
          </p:nvPr>
        </p:nvSpPr>
        <p:spPr>
          <a:xfrm>
            <a:off y="205978" x="457200"/>
            <a:ext cy="857400" cx="8229600"/>
          </a:xfrm>
          <a:prstGeom prst="rect">
            <a:avLst/>
          </a:prstGeom>
        </p:spPr>
        <p:txBody>
          <a:bodyPr bIns="91425" rIns="91425" lIns="91425" tIns="91425" anchor="ctr" anchorCtr="0">
            <a:noAutofit/>
          </a:bodyPr>
          <a:lstStyle/>
          <a:p>
            <a:pPr>
              <a:buNone/>
            </a:pPr>
            <a:r>
              <a:rPr lang="fr"/>
              <a:t>Phobie sociale</a:t>
            </a:r>
          </a:p>
        </p:txBody>
      </p:sp>
      <p:sp>
        <p:nvSpPr>
          <p:cNvPr id="216" name="Shape 216"/>
          <p:cNvSpPr txBox="1"/>
          <p:nvPr>
            <p:ph idx="1" type="body"/>
          </p:nvPr>
        </p:nvSpPr>
        <p:spPr>
          <a:xfrm>
            <a:off y="1200150" x="457200"/>
            <a:ext cy="3266999" cx="8229600"/>
          </a:xfrm>
          <a:prstGeom prst="rect">
            <a:avLst/>
          </a:prstGeom>
        </p:spPr>
        <p:txBody>
          <a:bodyPr bIns="91425" rIns="91425" lIns="91425" tIns="91425" anchor="t" anchorCtr="0">
            <a:noAutofit/>
          </a:bodyPr>
          <a:lstStyle/>
          <a:p>
            <a:pPr rtl="0" lvl="0">
              <a:buNone/>
            </a:pPr>
            <a:r>
              <a:rPr lang="fr"/>
              <a:t>Tendance à éviter les situations sociales comme: </a:t>
            </a:r>
          </a:p>
          <a:p>
            <a:pPr rtl="0" lvl="0" indent="-431800" marL="457200">
              <a:buClr>
                <a:schemeClr val="lt2"/>
              </a:buClr>
              <a:buSzPct val="166666"/>
              <a:buFont typeface="Arial"/>
              <a:buChar char="•"/>
            </a:pPr>
            <a:r>
              <a:rPr lang="fr"/>
              <a:t>Manger en groupe</a:t>
            </a:r>
          </a:p>
          <a:p>
            <a:pPr rtl="0" lvl="0" indent="-431800" marL="457200">
              <a:buClr>
                <a:schemeClr val="lt2"/>
              </a:buClr>
              <a:buSzPct val="166666"/>
              <a:buFont typeface="Arial"/>
              <a:buChar char="•"/>
            </a:pPr>
            <a:r>
              <a:rPr lang="fr"/>
              <a:t>Parler à des inconnus</a:t>
            </a:r>
          </a:p>
          <a:p>
            <a:pPr rtl="0" lvl="0" indent="-431800" marL="457200">
              <a:buClr>
                <a:schemeClr val="lt2"/>
              </a:buClr>
              <a:buSzPct val="166666"/>
              <a:buFont typeface="Arial"/>
              <a:buChar char="•"/>
            </a:pPr>
            <a:r>
              <a:rPr lang="fr"/>
              <a:t>Faire une présentation orale</a:t>
            </a:r>
          </a:p>
          <a:p>
            <a:r>
              <a:t/>
            </a:r>
          </a:p>
          <a:p>
            <a:pPr lvl="0">
              <a:buNone/>
            </a:pPr>
            <a:r>
              <a:rPr sz="2400" lang="fr"/>
              <a:t>*À ne pas confondre avec la timidité</a:t>
            </a:r>
          </a:p>
        </p:txBody>
      </p:sp>
    </p:spTree>
  </p:cSld>
  <p:clrMapOvr>
    <a:masterClrMapping/>
  </p:clrMapOvr>
  <p:transition spd="slow">
    <p:cut/>
  </p:transition>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20" name="Shape 220"/>
        <p:cNvGrpSpPr/>
        <p:nvPr/>
      </p:nvGrpSpPr>
      <p:grpSpPr>
        <a:xfrm>
          <a:off y="0" x="0"/>
          <a:ext cy="0" cx="0"/>
          <a:chOff y="0" x="0"/>
          <a:chExt cy="0" cx="0"/>
        </a:xfrm>
      </p:grpSpPr>
      <p:sp>
        <p:nvSpPr>
          <p:cNvPr id="221" name="Shape 221"/>
          <p:cNvSpPr txBox="1"/>
          <p:nvPr>
            <p:ph type="title"/>
          </p:nvPr>
        </p:nvSpPr>
        <p:spPr>
          <a:xfrm>
            <a:off y="205978" x="457200"/>
            <a:ext cy="857400" cx="8229600"/>
          </a:xfrm>
          <a:prstGeom prst="rect">
            <a:avLst/>
          </a:prstGeom>
        </p:spPr>
        <p:txBody>
          <a:bodyPr bIns="91425" rIns="91425" lIns="91425" tIns="91425" anchor="ctr" anchorCtr="0">
            <a:noAutofit/>
          </a:bodyPr>
          <a:lstStyle/>
          <a:p>
            <a:pPr rtl="0" lvl="0">
              <a:buNone/>
            </a:pPr>
            <a:r>
              <a:rPr lang="fr"/>
              <a:t>Timidité vs phobie sociale</a:t>
            </a:r>
          </a:p>
        </p:txBody>
      </p:sp>
      <p:sp>
        <p:nvSpPr>
          <p:cNvPr id="222" name="Shape 222"/>
          <p:cNvSpPr txBox="1"/>
          <p:nvPr>
            <p:ph idx="1" type="body"/>
          </p:nvPr>
        </p:nvSpPr>
        <p:spPr>
          <a:xfrm>
            <a:off y="1200150" x="457200"/>
            <a:ext cy="3266999" cx="8229600"/>
          </a:xfrm>
          <a:prstGeom prst="rect">
            <a:avLst/>
          </a:prstGeom>
        </p:spPr>
        <p:txBody>
          <a:bodyPr bIns="91425" rIns="91425" lIns="91425" tIns="91425" anchor="t" anchorCtr="0">
            <a:noAutofit/>
          </a:bodyPr>
          <a:lstStyle/>
          <a:p>
            <a:pPr rtl="0" lvl="0">
              <a:buNone/>
            </a:pPr>
            <a:r>
              <a:rPr lang="fr"/>
              <a:t>La timidité est un trait personnel. La personne ressent de l’angoisse face aux situations sociales, mais celle-ci s’estompe à mesure que la personne s’adapte.</a:t>
            </a:r>
          </a:p>
          <a:p>
            <a:pPr rtl="0" lvl="0">
              <a:buNone/>
            </a:pPr>
            <a:r>
              <a:rPr lang="fr"/>
              <a:t>La phobie sociale est une timidité extrême, une peur excessive et irrationnelle.</a:t>
            </a:r>
          </a:p>
        </p:txBody>
      </p:sp>
    </p:spTree>
  </p:cSld>
  <p:clrMapOvr>
    <a:masterClrMapping/>
  </p:clrMapOvr>
  <p:transition spd="slow">
    <p:cut/>
  </p:transition>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26" name="Shape 226"/>
        <p:cNvGrpSpPr/>
        <p:nvPr/>
      </p:nvGrpSpPr>
      <p:grpSpPr>
        <a:xfrm>
          <a:off y="0" x="0"/>
          <a:ext cy="0" cx="0"/>
          <a:chOff y="0" x="0"/>
          <a:chExt cy="0" cx="0"/>
        </a:xfrm>
      </p:grpSpPr>
      <p:sp>
        <p:nvSpPr>
          <p:cNvPr id="227" name="Shape 227"/>
          <p:cNvSpPr txBox="1"/>
          <p:nvPr>
            <p:ph type="title"/>
          </p:nvPr>
        </p:nvSpPr>
        <p:spPr>
          <a:xfrm>
            <a:off y="205978" x="457200"/>
            <a:ext cy="857400" cx="8229600"/>
          </a:xfrm>
          <a:prstGeom prst="rect">
            <a:avLst/>
          </a:prstGeom>
        </p:spPr>
        <p:txBody>
          <a:bodyPr bIns="91425" rIns="91425" lIns="91425" tIns="91425" anchor="ctr" anchorCtr="0">
            <a:noAutofit/>
          </a:bodyPr>
          <a:lstStyle/>
          <a:p>
            <a:pPr>
              <a:buNone/>
            </a:pPr>
            <a:r>
              <a:rPr lang="fr"/>
              <a:t>Signes et symptômes</a:t>
            </a:r>
          </a:p>
        </p:txBody>
      </p:sp>
      <p:sp>
        <p:nvSpPr>
          <p:cNvPr id="228" name="Shape 228"/>
          <p:cNvSpPr txBox="1"/>
          <p:nvPr>
            <p:ph idx="1" type="body"/>
          </p:nvPr>
        </p:nvSpPr>
        <p:spPr>
          <a:xfrm>
            <a:off y="1002425" x="147600"/>
            <a:ext cy="3547800" cx="8539200"/>
          </a:xfrm>
          <a:prstGeom prst="rect">
            <a:avLst/>
          </a:prstGeom>
        </p:spPr>
        <p:txBody>
          <a:bodyPr bIns="91425" rIns="91425" lIns="91425" tIns="91425" anchor="t" anchorCtr="0">
            <a:noAutofit/>
          </a:bodyPr>
          <a:lstStyle/>
          <a:p>
            <a:pPr rtl="0" lvl="0">
              <a:buNone/>
            </a:pPr>
            <a:r>
              <a:rPr sz="2200" lang="fr"/>
              <a:t>Symptômes psychologiques</a:t>
            </a:r>
          </a:p>
          <a:p>
            <a:pPr rtl="0" lvl="0" indent="-368300" marL="914400">
              <a:buClr>
                <a:schemeClr val="lt2"/>
              </a:buClr>
              <a:buSzPct val="100000"/>
              <a:buFont typeface="Georgia"/>
              <a:buChar char="●"/>
            </a:pPr>
            <a:r>
              <a:rPr sz="2200" lang="fr"/>
              <a:t>Peur marquée et persistante de se trouver ou d’agir en public</a:t>
            </a:r>
          </a:p>
          <a:p>
            <a:pPr rtl="0" lvl="0" indent="-368300" marL="914400">
              <a:buClr>
                <a:schemeClr val="lt2"/>
              </a:buClr>
              <a:buSzPct val="100000"/>
              <a:buFont typeface="Georgia"/>
              <a:buChar char="●"/>
            </a:pPr>
            <a:r>
              <a:rPr sz="2200" lang="fr"/>
              <a:t>Évitement </a:t>
            </a:r>
          </a:p>
          <a:p>
            <a:pPr rtl="0" lvl="0" indent="-368300" marL="914400">
              <a:buClr>
                <a:schemeClr val="lt2"/>
              </a:buClr>
              <a:buSzPct val="100000"/>
              <a:buFont typeface="Georgia"/>
              <a:buChar char="●"/>
            </a:pPr>
            <a:r>
              <a:rPr sz="2200" lang="fr"/>
              <a:t>Anxiété excessive du regard d’autrui</a:t>
            </a:r>
          </a:p>
          <a:p>
            <a:pPr rtl="0" lvl="0">
              <a:buNone/>
            </a:pPr>
            <a:r>
              <a:rPr sz="2200" lang="fr"/>
              <a:t>Symptômes physiques</a:t>
            </a:r>
          </a:p>
          <a:p>
            <a:pPr rtl="0" lvl="0" indent="-368300" marL="914400">
              <a:buClr>
                <a:schemeClr val="lt2"/>
              </a:buClr>
              <a:buSzPct val="100000"/>
              <a:buFont typeface="Georgia"/>
              <a:buChar char="●"/>
            </a:pPr>
            <a:r>
              <a:rPr sz="2200" lang="fr"/>
              <a:t>Tremblement</a:t>
            </a:r>
          </a:p>
          <a:p>
            <a:pPr rtl="0" lvl="0" indent="-368300" marL="914400">
              <a:buClr>
                <a:schemeClr val="lt2"/>
              </a:buClr>
              <a:buSzPct val="100000"/>
              <a:buFont typeface="Georgia"/>
              <a:buChar char="●"/>
            </a:pPr>
            <a:r>
              <a:rPr sz="2200" lang="fr"/>
              <a:t>Rougissement</a:t>
            </a:r>
          </a:p>
          <a:p>
            <a:pPr rtl="0" lvl="0" indent="-368300" marL="914400">
              <a:buClr>
                <a:schemeClr val="lt2"/>
              </a:buClr>
              <a:buSzPct val="100000"/>
              <a:buFont typeface="Georgia"/>
              <a:buChar char="●"/>
            </a:pPr>
            <a:r>
              <a:rPr sz="2200" lang="fr"/>
              <a:t>Palpitations</a:t>
            </a:r>
          </a:p>
          <a:p>
            <a:pPr lvl="0" indent="-368300" marL="914400">
              <a:buClr>
                <a:schemeClr val="lt2"/>
              </a:buClr>
              <a:buSzPct val="100000"/>
              <a:buFont typeface="Georgia"/>
              <a:buChar char="●"/>
            </a:pPr>
            <a:r>
              <a:rPr sz="2200" lang="fr"/>
              <a:t>Transpiration</a:t>
            </a:r>
          </a:p>
        </p:txBody>
      </p:sp>
    </p:spTree>
  </p:cSld>
  <p:clrMapOvr>
    <a:masterClrMapping/>
  </p:clrMapOvr>
  <p:transition spd="slow">
    <p:cut/>
  </p:transition>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32" name="Shape 232"/>
        <p:cNvGrpSpPr/>
        <p:nvPr/>
      </p:nvGrpSpPr>
      <p:grpSpPr>
        <a:xfrm>
          <a:off y="0" x="0"/>
          <a:ext cy="0" cx="0"/>
          <a:chOff y="0" x="0"/>
          <a:chExt cy="0" cx="0"/>
        </a:xfrm>
      </p:grpSpPr>
      <p:sp>
        <p:nvSpPr>
          <p:cNvPr id="233" name="Shape 233"/>
          <p:cNvSpPr txBox="1"/>
          <p:nvPr>
            <p:ph type="title"/>
          </p:nvPr>
        </p:nvSpPr>
        <p:spPr>
          <a:xfrm>
            <a:off y="1267153" x="457200"/>
            <a:ext cy="857400" cx="8229600"/>
          </a:xfrm>
          <a:prstGeom prst="rect">
            <a:avLst/>
          </a:prstGeom>
        </p:spPr>
        <p:txBody>
          <a:bodyPr bIns="91425" rIns="91425" lIns="91425" tIns="91425" anchor="ctr" anchorCtr="0">
            <a:noAutofit/>
          </a:bodyPr>
          <a:lstStyle/>
          <a:p>
            <a:pPr algn="ctr">
              <a:buNone/>
            </a:pPr>
            <a:r>
              <a:rPr lang="fr"/>
              <a:t>Timidité ou Phobie Sociale ? </a:t>
            </a:r>
          </a:p>
        </p:txBody>
      </p:sp>
    </p:spTree>
  </p:cSld>
  <p:clrMapOvr>
    <a:masterClrMapping/>
  </p:clrMapOvr>
  <p:transition spd="slow">
    <p:cut/>
  </p:transition>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37" name="Shape 237"/>
        <p:cNvGrpSpPr/>
        <p:nvPr/>
      </p:nvGrpSpPr>
      <p:grpSpPr>
        <a:xfrm>
          <a:off y="0" x="0"/>
          <a:ext cy="0" cx="0"/>
          <a:chOff y="0" x="0"/>
          <a:chExt cy="0" cx="0"/>
        </a:xfrm>
      </p:grpSpPr>
      <p:sp>
        <p:nvSpPr>
          <p:cNvPr id="238" name="Shape 238"/>
          <p:cNvSpPr txBox="1"/>
          <p:nvPr>
            <p:ph type="title"/>
          </p:nvPr>
        </p:nvSpPr>
        <p:spPr>
          <a:xfrm>
            <a:off y="205978" x="457200"/>
            <a:ext cy="857400" cx="8229600"/>
          </a:xfrm>
          <a:prstGeom prst="rect">
            <a:avLst/>
          </a:prstGeom>
        </p:spPr>
        <p:txBody>
          <a:bodyPr bIns="91425" rIns="91425" lIns="91425" tIns="91425" anchor="ctr" anchorCtr="0">
            <a:noAutofit/>
          </a:bodyPr>
          <a:lstStyle/>
          <a:p>
            <a:pPr>
              <a:buNone/>
            </a:pPr>
            <a:r>
              <a:rPr lang="fr"/>
              <a:t>Situation 1</a:t>
            </a:r>
          </a:p>
        </p:txBody>
      </p:sp>
      <p:sp>
        <p:nvSpPr>
          <p:cNvPr id="239" name="Shape 239"/>
          <p:cNvSpPr txBox="1"/>
          <p:nvPr>
            <p:ph idx="1" type="body"/>
          </p:nvPr>
        </p:nvSpPr>
        <p:spPr>
          <a:xfrm>
            <a:off y="1200150" x="457200"/>
            <a:ext cy="3266999" cx="8229600"/>
          </a:xfrm>
          <a:prstGeom prst="rect">
            <a:avLst/>
          </a:prstGeom>
        </p:spPr>
        <p:txBody>
          <a:bodyPr bIns="91425" rIns="91425" lIns="91425" tIns="91425" anchor="t" anchorCtr="0">
            <a:noAutofit/>
          </a:bodyPr>
          <a:lstStyle/>
          <a:p>
            <a:pPr rtl="0" lvl="0">
              <a:buNone/>
            </a:pPr>
            <a:r>
              <a:rPr lang="fr"/>
              <a:t>Jeanne a 17 ans. C’est sa première journée de cégep. Elle doit se présenter devant sa classe. Quelques minutes avant de parler, elle a les mains moites et son coeur bat vite. </a:t>
            </a:r>
          </a:p>
        </p:txBody>
      </p:sp>
    </p:spTree>
  </p:cSld>
  <p:clrMapOvr>
    <a:masterClrMapping/>
  </p:clrMapOvr>
  <p:transition spd="slow">
    <p:cut/>
  </p:transition>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43" name="Shape 243"/>
        <p:cNvGrpSpPr/>
        <p:nvPr/>
      </p:nvGrpSpPr>
      <p:grpSpPr>
        <a:xfrm>
          <a:off y="0" x="0"/>
          <a:ext cy="0" cx="0"/>
          <a:chOff y="0" x="0"/>
          <a:chExt cy="0" cx="0"/>
        </a:xfrm>
      </p:grpSpPr>
      <p:sp>
        <p:nvSpPr>
          <p:cNvPr id="244" name="Shape 244"/>
          <p:cNvSpPr txBox="1"/>
          <p:nvPr>
            <p:ph type="title"/>
          </p:nvPr>
        </p:nvSpPr>
        <p:spPr>
          <a:xfrm>
            <a:off y="205978" x="457200"/>
            <a:ext cy="857400" cx="8229600"/>
          </a:xfrm>
          <a:prstGeom prst="rect">
            <a:avLst/>
          </a:prstGeom>
        </p:spPr>
        <p:txBody>
          <a:bodyPr bIns="91425" rIns="91425" lIns="91425" tIns="91425" anchor="ctr" anchorCtr="0">
            <a:noAutofit/>
          </a:bodyPr>
          <a:lstStyle/>
          <a:p>
            <a:pPr algn="ctr" indent="457200">
              <a:buNone/>
            </a:pPr>
            <a:r>
              <a:rPr lang="fr"/>
              <a:t>Timidité ou Phobie Sociale? </a:t>
            </a:r>
          </a:p>
        </p:txBody>
      </p:sp>
      <p:sp>
        <p:nvSpPr>
          <p:cNvPr id="245" name="Shape 245"/>
          <p:cNvSpPr txBox="1"/>
          <p:nvPr>
            <p:ph idx="1" type="body"/>
          </p:nvPr>
        </p:nvSpPr>
        <p:spPr>
          <a:xfrm>
            <a:off y="1200150" x="457200"/>
            <a:ext cy="3266999" cx="8229600"/>
          </a:xfrm>
          <a:prstGeom prst="rect">
            <a:avLst/>
          </a:prstGeom>
        </p:spPr>
        <p:txBody>
          <a:bodyPr bIns="91425" rIns="91425" lIns="91425" tIns="91425" anchor="t" anchorCtr="0">
            <a:noAutofit/>
          </a:bodyPr>
          <a:lstStyle/>
          <a:p>
            <a:pPr rtl="0" lvl="0">
              <a:buNone/>
            </a:pPr>
            <a:r>
              <a:rPr lang="fr"/>
              <a:t>a. Timidité</a:t>
            </a:r>
          </a:p>
          <a:p>
            <a:pPr>
              <a:buNone/>
            </a:pPr>
            <a:r>
              <a:rPr lang="fr"/>
              <a:t>b. Phobie sociale</a:t>
            </a:r>
          </a:p>
        </p:txBody>
      </p:sp>
    </p:spTree>
  </p:cSld>
  <p:clrMapOvr>
    <a:masterClrMapping/>
  </p:clrMapOvr>
  <p:transition spd="slow">
    <p:cut/>
  </p:transition>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49" name="Shape 249"/>
        <p:cNvGrpSpPr/>
        <p:nvPr/>
      </p:nvGrpSpPr>
      <p:grpSpPr>
        <a:xfrm>
          <a:off y="0" x="0"/>
          <a:ext cy="0" cx="0"/>
          <a:chOff y="0" x="0"/>
          <a:chExt cy="0" cx="0"/>
        </a:xfrm>
      </p:grpSpPr>
      <p:sp>
        <p:nvSpPr>
          <p:cNvPr id="250" name="Shape 250"/>
          <p:cNvSpPr txBox="1"/>
          <p:nvPr>
            <p:ph type="title"/>
          </p:nvPr>
        </p:nvSpPr>
        <p:spPr>
          <a:xfrm>
            <a:off y="205978" x="457200"/>
            <a:ext cy="857400" cx="8229600"/>
          </a:xfrm>
          <a:prstGeom prst="rect">
            <a:avLst/>
          </a:prstGeom>
        </p:spPr>
        <p:txBody>
          <a:bodyPr bIns="91425" rIns="91425" lIns="91425" tIns="91425" anchor="ctr" anchorCtr="0">
            <a:noAutofit/>
          </a:bodyPr>
          <a:lstStyle/>
          <a:p>
            <a:pPr>
              <a:buNone/>
            </a:pPr>
            <a:r>
              <a:rPr lang="fr"/>
              <a:t>a. Timidité</a:t>
            </a:r>
          </a:p>
        </p:txBody>
      </p:sp>
      <p:sp>
        <p:nvSpPr>
          <p:cNvPr id="251" name="Shape 251"/>
          <p:cNvSpPr txBox="1"/>
          <p:nvPr>
            <p:ph idx="1" type="body"/>
          </p:nvPr>
        </p:nvSpPr>
        <p:spPr>
          <a:xfrm>
            <a:off y="1200150" x="457200"/>
            <a:ext cy="3266999" cx="8229600"/>
          </a:xfrm>
          <a:prstGeom prst="rect">
            <a:avLst/>
          </a:prstGeom>
        </p:spPr>
        <p:txBody>
          <a:bodyPr bIns="91425" rIns="91425" lIns="91425" tIns="91425" anchor="t" anchorCtr="0">
            <a:noAutofit/>
          </a:bodyPr>
          <a:lstStyle/>
          <a:p>
            <a:pPr>
              <a:buNone/>
            </a:pPr>
            <a:r>
              <a:rPr lang="fr"/>
              <a:t>Jeanne fait face à une situation nouvelle. Elle ne connait personne, il est donc normal pour elle de ressentir de la nervosité. De plus, Jeanne ressent ses symptômes physiques que quelques minutes avant de s’exprimer devant la classe.</a:t>
            </a:r>
          </a:p>
        </p:txBody>
      </p:sp>
    </p:spTree>
  </p:cSld>
  <p:clrMapOvr>
    <a:masterClrMapping/>
  </p:clrMapOvr>
  <p:transition spd="slow">
    <p:cut/>
  </p:transition>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55" name="Shape 255"/>
        <p:cNvGrpSpPr/>
        <p:nvPr/>
      </p:nvGrpSpPr>
      <p:grpSpPr>
        <a:xfrm>
          <a:off y="0" x="0"/>
          <a:ext cy="0" cx="0"/>
          <a:chOff y="0" x="0"/>
          <a:chExt cy="0" cx="0"/>
        </a:xfrm>
      </p:grpSpPr>
      <p:sp>
        <p:nvSpPr>
          <p:cNvPr id="256" name="Shape 256"/>
          <p:cNvSpPr txBox="1"/>
          <p:nvPr>
            <p:ph type="title"/>
          </p:nvPr>
        </p:nvSpPr>
        <p:spPr>
          <a:xfrm>
            <a:off y="136153" x="457200"/>
            <a:ext cy="857400" cx="8229600"/>
          </a:xfrm>
          <a:prstGeom prst="rect">
            <a:avLst/>
          </a:prstGeom>
        </p:spPr>
        <p:txBody>
          <a:bodyPr bIns="91425" rIns="91425" lIns="91425" tIns="91425" anchor="ctr" anchorCtr="0">
            <a:noAutofit/>
          </a:bodyPr>
          <a:lstStyle/>
          <a:p>
            <a:pPr>
              <a:buNone/>
            </a:pPr>
            <a:r>
              <a:rPr lang="fr"/>
              <a:t>Situation 2</a:t>
            </a:r>
          </a:p>
        </p:txBody>
      </p:sp>
      <p:sp>
        <p:nvSpPr>
          <p:cNvPr id="257" name="Shape 257"/>
          <p:cNvSpPr txBox="1"/>
          <p:nvPr>
            <p:ph idx="1" type="body"/>
          </p:nvPr>
        </p:nvSpPr>
        <p:spPr>
          <a:xfrm>
            <a:off y="938250" x="329200"/>
            <a:ext cy="3576899" cx="8229600"/>
          </a:xfrm>
          <a:prstGeom prst="rect">
            <a:avLst/>
          </a:prstGeom>
        </p:spPr>
        <p:txBody>
          <a:bodyPr bIns="91425" rIns="91425" lIns="91425" tIns="91425" anchor="t" anchorCtr="0">
            <a:noAutofit/>
          </a:bodyPr>
          <a:lstStyle/>
          <a:p>
            <a:pPr rtl="0" lvl="0">
              <a:buNone/>
            </a:pPr>
            <a:r>
              <a:rPr lang="fr"/>
              <a:t>Chaque vendredi, avant ses cours de danse, Christine a des palpitations récurrentes. </a:t>
            </a:r>
          </a:p>
          <a:p>
            <a:pPr rtl="0" lvl="0">
              <a:buNone/>
            </a:pPr>
            <a:r>
              <a:rPr lang="fr"/>
              <a:t>Ces sensations désagréables semblent prendre de l’ampleur  de semaine en semaine. </a:t>
            </a:r>
          </a:p>
        </p:txBody>
      </p:sp>
    </p:spTree>
  </p:cSld>
  <p:clrMapOvr>
    <a:masterClrMapping/>
  </p:clrMapOvr>
  <p:transition spd="slow">
    <p:cut/>
  </p:transition>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61" name="Shape 261"/>
        <p:cNvGrpSpPr/>
        <p:nvPr/>
      </p:nvGrpSpPr>
      <p:grpSpPr>
        <a:xfrm>
          <a:off y="0" x="0"/>
          <a:ext cy="0" cx="0"/>
          <a:chOff y="0" x="0"/>
          <a:chExt cy="0" cx="0"/>
        </a:xfrm>
      </p:grpSpPr>
      <p:sp>
        <p:nvSpPr>
          <p:cNvPr id="262" name="Shape 262"/>
          <p:cNvSpPr txBox="1"/>
          <p:nvPr>
            <p:ph type="title"/>
          </p:nvPr>
        </p:nvSpPr>
        <p:spPr>
          <a:xfrm>
            <a:off y="205978" x="457200"/>
            <a:ext cy="857400" cx="8229600"/>
          </a:xfrm>
          <a:prstGeom prst="rect">
            <a:avLst/>
          </a:prstGeom>
        </p:spPr>
        <p:txBody>
          <a:bodyPr bIns="91425" rIns="91425" lIns="91425" tIns="91425" anchor="ctr" anchorCtr="0">
            <a:noAutofit/>
          </a:bodyPr>
          <a:lstStyle/>
          <a:p>
            <a:pPr algn="ctr" rtl="0" lvl="0" indent="457200">
              <a:buNone/>
            </a:pPr>
            <a:r>
              <a:rPr lang="fr"/>
              <a:t>Timidité ou Phobie Sociale? </a:t>
            </a:r>
          </a:p>
        </p:txBody>
      </p:sp>
      <p:sp>
        <p:nvSpPr>
          <p:cNvPr id="263" name="Shape 263"/>
          <p:cNvSpPr txBox="1"/>
          <p:nvPr>
            <p:ph idx="1" type="body"/>
          </p:nvPr>
        </p:nvSpPr>
        <p:spPr>
          <a:xfrm>
            <a:off y="1200150" x="457200"/>
            <a:ext cy="3266999" cx="8229600"/>
          </a:xfrm>
          <a:prstGeom prst="rect">
            <a:avLst/>
          </a:prstGeom>
        </p:spPr>
        <p:txBody>
          <a:bodyPr bIns="91425" rIns="91425" lIns="91425" tIns="91425" anchor="t" anchorCtr="0">
            <a:noAutofit/>
          </a:bodyPr>
          <a:lstStyle/>
          <a:p>
            <a:pPr rtl="0" lvl="0">
              <a:buNone/>
            </a:pPr>
            <a:r>
              <a:rPr lang="fr"/>
              <a:t>a. Timidité</a:t>
            </a:r>
          </a:p>
          <a:p>
            <a:pPr rtl="0" lvl="0">
              <a:buNone/>
            </a:pPr>
            <a:r>
              <a:rPr lang="fr"/>
              <a:t>b. Phobie sociale</a:t>
            </a:r>
          </a:p>
        </p:txBody>
      </p:sp>
    </p:spTree>
  </p:cSld>
  <p:clrMapOvr>
    <a:masterClrMapping/>
  </p:clrMapOvr>
  <p:transition spd="slow">
    <p:cut/>
  </p:transition>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67" name="Shape 267"/>
        <p:cNvGrpSpPr/>
        <p:nvPr/>
      </p:nvGrpSpPr>
      <p:grpSpPr>
        <a:xfrm>
          <a:off y="0" x="0"/>
          <a:ext cy="0" cx="0"/>
          <a:chOff y="0" x="0"/>
          <a:chExt cy="0" cx="0"/>
        </a:xfrm>
      </p:grpSpPr>
      <p:sp>
        <p:nvSpPr>
          <p:cNvPr id="268" name="Shape 268"/>
          <p:cNvSpPr txBox="1"/>
          <p:nvPr>
            <p:ph type="title"/>
          </p:nvPr>
        </p:nvSpPr>
        <p:spPr>
          <a:xfrm>
            <a:off y="205978" x="457200"/>
            <a:ext cy="857400" cx="8229600"/>
          </a:xfrm>
          <a:prstGeom prst="rect">
            <a:avLst/>
          </a:prstGeom>
        </p:spPr>
        <p:txBody>
          <a:bodyPr bIns="91425" rIns="91425" lIns="91425" tIns="91425" anchor="ctr" anchorCtr="0">
            <a:noAutofit/>
          </a:bodyPr>
          <a:lstStyle/>
          <a:p>
            <a:pPr>
              <a:buNone/>
            </a:pPr>
            <a:r>
              <a:rPr lang="fr"/>
              <a:t>b.Phobie sociale </a:t>
            </a:r>
          </a:p>
        </p:txBody>
      </p:sp>
      <p:sp>
        <p:nvSpPr>
          <p:cNvPr id="269" name="Shape 269"/>
          <p:cNvSpPr txBox="1"/>
          <p:nvPr>
            <p:ph idx="1" type="body"/>
          </p:nvPr>
        </p:nvSpPr>
        <p:spPr>
          <a:xfrm>
            <a:off y="990675" x="387375"/>
            <a:ext cy="3266999" cx="8229600"/>
          </a:xfrm>
          <a:prstGeom prst="rect">
            <a:avLst/>
          </a:prstGeom>
        </p:spPr>
        <p:txBody>
          <a:bodyPr bIns="91425" rIns="91425" lIns="91425" tIns="91425" anchor="t" anchorCtr="0">
            <a:noAutofit/>
          </a:bodyPr>
          <a:lstStyle/>
          <a:p>
            <a:pPr rtl="0" lvl="0">
              <a:buNone/>
            </a:pPr>
            <a:r>
              <a:rPr lang="fr"/>
              <a:t>Christine ressent une peur persistante face à une situation qui n’est pas nouvelle .</a:t>
            </a:r>
          </a:p>
          <a:p>
            <a:pPr>
              <a:buNone/>
            </a:pPr>
            <a:r>
              <a:rPr lang="fr"/>
              <a:t>Elle semble impuissante face aux réactions déplaisantes qu’elle éprouve.</a:t>
            </a:r>
          </a:p>
        </p:txBody>
      </p:sp>
    </p:spTree>
  </p:cSld>
  <p:clrMapOvr>
    <a:masterClrMapping/>
  </p:clrMapOvr>
  <p:transition spd="slow">
    <p:cut/>
  </p:transition>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73" name="Shape 273"/>
        <p:cNvGrpSpPr/>
        <p:nvPr/>
      </p:nvGrpSpPr>
      <p:grpSpPr>
        <a:xfrm>
          <a:off y="0" x="0"/>
          <a:ext cy="0" cx="0"/>
          <a:chOff y="0" x="0"/>
          <a:chExt cy="0" cx="0"/>
        </a:xfrm>
      </p:grpSpPr>
      <p:sp>
        <p:nvSpPr>
          <p:cNvPr id="274" name="Shape 274"/>
          <p:cNvSpPr txBox="1"/>
          <p:nvPr>
            <p:ph type="title"/>
          </p:nvPr>
        </p:nvSpPr>
        <p:spPr>
          <a:xfrm>
            <a:off y="205978" x="457200"/>
            <a:ext cy="857400" cx="8229600"/>
          </a:xfrm>
          <a:prstGeom prst="rect">
            <a:avLst/>
          </a:prstGeom>
        </p:spPr>
        <p:txBody>
          <a:bodyPr bIns="91425" rIns="91425" lIns="91425" tIns="91425" anchor="ctr" anchorCtr="0">
            <a:noAutofit/>
          </a:bodyPr>
          <a:lstStyle/>
          <a:p>
            <a:pPr>
              <a:buNone/>
            </a:pPr>
            <a:r>
              <a:rPr lang="fr"/>
              <a:t>Situation 3</a:t>
            </a:r>
          </a:p>
        </p:txBody>
      </p:sp>
      <p:sp>
        <p:nvSpPr>
          <p:cNvPr id="275" name="Shape 275"/>
          <p:cNvSpPr txBox="1"/>
          <p:nvPr>
            <p:ph idx="1" type="body"/>
          </p:nvPr>
        </p:nvSpPr>
        <p:spPr>
          <a:xfrm>
            <a:off y="1200150" x="457200"/>
            <a:ext cy="3266999" cx="8229600"/>
          </a:xfrm>
          <a:prstGeom prst="rect">
            <a:avLst/>
          </a:prstGeom>
        </p:spPr>
        <p:txBody>
          <a:bodyPr bIns="91425" rIns="91425" lIns="91425" tIns="91425" anchor="t" anchorCtr="0">
            <a:noAutofit/>
          </a:bodyPr>
          <a:lstStyle/>
          <a:p>
            <a:pPr rtl="0" lvl="0">
              <a:buNone/>
            </a:pPr>
            <a:r>
              <a:rPr lang="fr"/>
              <a:t>Maxime est un jeune garçon qui est passionné du violon. Il a arrêté de jouer du violon, car il n’arrive pas à dormir quelques semaines avant de devoir performer en public.</a:t>
            </a:r>
          </a:p>
        </p:txBody>
      </p:sp>
    </p:spTree>
  </p:cSld>
  <p:clrMapOvr>
    <a:masterClrMapping/>
  </p:clrMapOvr>
  <p:transition spd="slow">
    <p:cut/>
  </p:transition>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79" name="Shape 279"/>
        <p:cNvGrpSpPr/>
        <p:nvPr/>
      </p:nvGrpSpPr>
      <p:grpSpPr>
        <a:xfrm>
          <a:off y="0" x="0"/>
          <a:ext cy="0" cx="0"/>
          <a:chOff y="0" x="0"/>
          <a:chExt cy="0" cx="0"/>
        </a:xfrm>
      </p:grpSpPr>
      <p:sp>
        <p:nvSpPr>
          <p:cNvPr id="280" name="Shape 280"/>
          <p:cNvSpPr txBox="1"/>
          <p:nvPr>
            <p:ph type="title"/>
          </p:nvPr>
        </p:nvSpPr>
        <p:spPr>
          <a:xfrm>
            <a:off y="205978" x="457200"/>
            <a:ext cy="857400" cx="8229600"/>
          </a:xfrm>
          <a:prstGeom prst="rect">
            <a:avLst/>
          </a:prstGeom>
        </p:spPr>
        <p:txBody>
          <a:bodyPr bIns="91425" rIns="91425" lIns="91425" tIns="91425" anchor="ctr" anchorCtr="0">
            <a:noAutofit/>
          </a:bodyPr>
          <a:lstStyle/>
          <a:p>
            <a:pPr algn="ctr" rtl="0" lvl="0" indent="457200">
              <a:buNone/>
            </a:pPr>
            <a:r>
              <a:rPr lang="fr"/>
              <a:t>Timidité ou Phobie Sociale? </a:t>
            </a:r>
          </a:p>
        </p:txBody>
      </p:sp>
      <p:sp>
        <p:nvSpPr>
          <p:cNvPr id="281" name="Shape 281"/>
          <p:cNvSpPr txBox="1"/>
          <p:nvPr>
            <p:ph idx="1" type="body"/>
          </p:nvPr>
        </p:nvSpPr>
        <p:spPr>
          <a:xfrm>
            <a:off y="1200150" x="457200"/>
            <a:ext cy="3266999" cx="8229600"/>
          </a:xfrm>
          <a:prstGeom prst="rect">
            <a:avLst/>
          </a:prstGeom>
        </p:spPr>
        <p:txBody>
          <a:bodyPr bIns="91425" rIns="91425" lIns="91425" tIns="91425" anchor="t" anchorCtr="0">
            <a:noAutofit/>
          </a:bodyPr>
          <a:lstStyle/>
          <a:p>
            <a:pPr rtl="0" lvl="0">
              <a:buNone/>
            </a:pPr>
            <a:r>
              <a:rPr lang="fr"/>
              <a:t>a. Timidité</a:t>
            </a:r>
          </a:p>
          <a:p>
            <a:pPr rtl="0" lvl="0">
              <a:buNone/>
            </a:pPr>
            <a:r>
              <a:rPr lang="fr"/>
              <a:t>b. Phobie sociale</a:t>
            </a:r>
          </a:p>
        </p:txBody>
      </p:sp>
    </p:spTree>
  </p:cSld>
  <p:clrMapOvr>
    <a:masterClrMapping/>
  </p:clrMapOvr>
  <p:transition spd="slow">
    <p:cut/>
  </p:transition>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85" name="Shape 285"/>
        <p:cNvGrpSpPr/>
        <p:nvPr/>
      </p:nvGrpSpPr>
      <p:grpSpPr>
        <a:xfrm>
          <a:off y="0" x="0"/>
          <a:ext cy="0" cx="0"/>
          <a:chOff y="0" x="0"/>
          <a:chExt cy="0" cx="0"/>
        </a:xfrm>
      </p:grpSpPr>
      <p:sp>
        <p:nvSpPr>
          <p:cNvPr id="286" name="Shape 286"/>
          <p:cNvSpPr txBox="1"/>
          <p:nvPr>
            <p:ph type="title"/>
          </p:nvPr>
        </p:nvSpPr>
        <p:spPr>
          <a:xfrm>
            <a:off y="205978" x="457200"/>
            <a:ext cy="857400" cx="8229600"/>
          </a:xfrm>
          <a:prstGeom prst="rect">
            <a:avLst/>
          </a:prstGeom>
        </p:spPr>
        <p:txBody>
          <a:bodyPr bIns="91425" rIns="91425" lIns="91425" tIns="91425" anchor="ctr" anchorCtr="0">
            <a:noAutofit/>
          </a:bodyPr>
          <a:lstStyle/>
          <a:p>
            <a:pPr>
              <a:buNone/>
            </a:pPr>
            <a:r>
              <a:rPr lang="fr"/>
              <a:t>b. Phobie sociale</a:t>
            </a:r>
          </a:p>
        </p:txBody>
      </p:sp>
      <p:sp>
        <p:nvSpPr>
          <p:cNvPr id="287" name="Shape 287"/>
          <p:cNvSpPr txBox="1"/>
          <p:nvPr>
            <p:ph idx="1" type="body"/>
          </p:nvPr>
        </p:nvSpPr>
        <p:spPr>
          <a:xfrm>
            <a:off y="1200150" x="457200"/>
            <a:ext cy="3266999" cx="8229600"/>
          </a:xfrm>
          <a:prstGeom prst="rect">
            <a:avLst/>
          </a:prstGeom>
        </p:spPr>
        <p:txBody>
          <a:bodyPr bIns="91425" rIns="91425" lIns="91425" tIns="91425" anchor="t" anchorCtr="0">
            <a:noAutofit/>
          </a:bodyPr>
          <a:lstStyle/>
          <a:p>
            <a:pPr>
              <a:buNone/>
            </a:pPr>
            <a:r>
              <a:rPr lang="fr"/>
              <a:t>Maxime est atteint de phobie sociale, car sa timidité l’empêche de faire ce qu’il aime et le tracasse longtemps avant ses performances. </a:t>
            </a:r>
          </a:p>
        </p:txBody>
      </p:sp>
    </p:spTree>
  </p:cSld>
  <p:clrMapOvr>
    <a:masterClrMapping/>
  </p:clrMapOvr>
  <p:transition spd="slow">
    <p:cut/>
  </p:transition>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91" name="Shape 291"/>
        <p:cNvGrpSpPr/>
        <p:nvPr/>
      </p:nvGrpSpPr>
      <p:grpSpPr>
        <a:xfrm>
          <a:off y="0" x="0"/>
          <a:ext cy="0" cx="0"/>
          <a:chOff y="0" x="0"/>
          <a:chExt cy="0" cx="0"/>
        </a:xfrm>
      </p:grpSpPr>
      <p:sp>
        <p:nvSpPr>
          <p:cNvPr id="292" name="Shape 292"/>
          <p:cNvSpPr txBox="1"/>
          <p:nvPr>
            <p:ph type="title"/>
          </p:nvPr>
        </p:nvSpPr>
        <p:spPr>
          <a:xfrm>
            <a:off y="205978" x="457200"/>
            <a:ext cy="857400" cx="8229600"/>
          </a:xfrm>
          <a:prstGeom prst="rect">
            <a:avLst/>
          </a:prstGeom>
        </p:spPr>
        <p:txBody>
          <a:bodyPr bIns="91425" rIns="91425" lIns="91425" tIns="91425" anchor="ctr" anchorCtr="0">
            <a:noAutofit/>
          </a:bodyPr>
          <a:lstStyle/>
          <a:p>
            <a:pPr>
              <a:buNone/>
            </a:pPr>
            <a:r>
              <a:rPr lang="fr"/>
              <a:t>Causes</a:t>
            </a:r>
          </a:p>
        </p:txBody>
      </p:sp>
      <p:sp>
        <p:nvSpPr>
          <p:cNvPr id="293" name="Shape 293"/>
          <p:cNvSpPr txBox="1"/>
          <p:nvPr>
            <p:ph idx="1" type="body"/>
          </p:nvPr>
        </p:nvSpPr>
        <p:spPr>
          <a:xfrm>
            <a:off y="1200150" x="457200"/>
            <a:ext cy="3266999" cx="8229600"/>
          </a:xfrm>
          <a:prstGeom prst="rect">
            <a:avLst/>
          </a:prstGeom>
        </p:spPr>
        <p:txBody>
          <a:bodyPr bIns="91425" rIns="91425" lIns="91425" tIns="91425" anchor="t" anchorCtr="0">
            <a:noAutofit/>
          </a:bodyPr>
          <a:lstStyle/>
          <a:p>
            <a:pPr rtl="0" lvl="0" indent="-393700" marL="457200">
              <a:buClr>
                <a:schemeClr val="lt2"/>
              </a:buClr>
              <a:buSzPct val="166666"/>
              <a:buFont typeface="Arial"/>
              <a:buChar char="•"/>
            </a:pPr>
            <a:r>
              <a:rPr sz="2600" lang="fr"/>
              <a:t>Situations sociales traumatisantes dans le passé</a:t>
            </a:r>
          </a:p>
          <a:p>
            <a:pPr rtl="0" lvl="0" indent="-393700" marL="457200">
              <a:buClr>
                <a:schemeClr val="lt2"/>
              </a:buClr>
              <a:buSzPct val="166666"/>
              <a:buFont typeface="Arial"/>
              <a:buChar char="•"/>
            </a:pPr>
            <a:r>
              <a:rPr sz="2600" lang="fr"/>
              <a:t>Traits de personnalité; facteurs psychologiques (faible estime de soi, standards de réussite élevés, manque de confiance, etc.)</a:t>
            </a:r>
          </a:p>
          <a:p>
            <a:pPr rtl="0" lvl="0" indent="-393700" marL="457200">
              <a:buClr>
                <a:schemeClr val="lt2"/>
              </a:buClr>
              <a:buSzPct val="166666"/>
              <a:buFont typeface="Arial"/>
              <a:buChar char="•"/>
            </a:pPr>
            <a:r>
              <a:rPr sz="2600" lang="fr"/>
              <a:t>Déséquilibre biochimique dans certaines régions du cerveau</a:t>
            </a:r>
          </a:p>
          <a:p>
            <a:r>
              <a:t/>
            </a:r>
          </a:p>
        </p:txBody>
      </p:sp>
    </p:spTree>
  </p:cSld>
  <p:clrMapOvr>
    <a:masterClrMapping/>
  </p:clrMapOvr>
  <p:transition spd="slow">
    <p:cut/>
  </p:transition>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97" name="Shape 297"/>
        <p:cNvGrpSpPr/>
        <p:nvPr/>
      </p:nvGrpSpPr>
      <p:grpSpPr>
        <a:xfrm>
          <a:off y="0" x="0"/>
          <a:ext cy="0" cx="0"/>
          <a:chOff y="0" x="0"/>
          <a:chExt cy="0" cx="0"/>
        </a:xfrm>
      </p:grpSpPr>
      <p:sp>
        <p:nvSpPr>
          <p:cNvPr id="298" name="Shape 298"/>
          <p:cNvSpPr txBox="1"/>
          <p:nvPr>
            <p:ph type="title"/>
          </p:nvPr>
        </p:nvSpPr>
        <p:spPr>
          <a:xfrm>
            <a:off y="205978" x="457200"/>
            <a:ext cy="857400" cx="8229600"/>
          </a:xfrm>
          <a:prstGeom prst="rect">
            <a:avLst/>
          </a:prstGeom>
        </p:spPr>
        <p:txBody>
          <a:bodyPr bIns="91425" rIns="91425" lIns="91425" tIns="91425" anchor="ctr" anchorCtr="0">
            <a:noAutofit/>
          </a:bodyPr>
          <a:lstStyle/>
          <a:p>
            <a:pPr>
              <a:buNone/>
            </a:pPr>
            <a:r>
              <a:rPr lang="fr"/>
              <a:t>Facteurs de risque</a:t>
            </a:r>
          </a:p>
        </p:txBody>
      </p:sp>
      <p:sp>
        <p:nvSpPr>
          <p:cNvPr id="299" name="Shape 299"/>
          <p:cNvSpPr txBox="1"/>
          <p:nvPr>
            <p:ph idx="1" type="body"/>
          </p:nvPr>
        </p:nvSpPr>
        <p:spPr>
          <a:xfrm>
            <a:off y="938250" x="364100"/>
            <a:ext cy="3266999" cx="8229600"/>
          </a:xfrm>
          <a:prstGeom prst="rect">
            <a:avLst/>
          </a:prstGeom>
        </p:spPr>
        <p:txBody>
          <a:bodyPr bIns="91425" rIns="91425" lIns="91425" tIns="91425" anchor="t" anchorCtr="0">
            <a:noAutofit/>
          </a:bodyPr>
          <a:lstStyle/>
          <a:p>
            <a:pPr rtl="0" lvl="0" indent="-431800" marL="457200">
              <a:buClr>
                <a:schemeClr val="lt2"/>
              </a:buClr>
              <a:buSzPct val="100000"/>
              <a:buFont typeface="Georgia"/>
              <a:buChar char="●"/>
            </a:pPr>
            <a:r>
              <a:rPr lang="fr"/>
              <a:t>Âge </a:t>
            </a:r>
          </a:p>
          <a:p>
            <a:pPr rtl="0" lvl="1" indent="-406400" marL="914400">
              <a:buClr>
                <a:schemeClr val="lt2"/>
              </a:buClr>
              <a:buSzPct val="87500"/>
              <a:buFont typeface="Georgia"/>
              <a:buChar char="○"/>
            </a:pPr>
            <a:r>
              <a:rPr lang="fr"/>
              <a:t>tendance à se développer pendant l’adolescence </a:t>
            </a:r>
          </a:p>
          <a:p>
            <a:pPr rtl="0" lvl="0" indent="-431800" marL="457200">
              <a:buClr>
                <a:schemeClr val="lt2"/>
              </a:buClr>
              <a:buSzPct val="100000"/>
              <a:buFont typeface="Georgia"/>
              <a:buChar char="●"/>
            </a:pPr>
            <a:r>
              <a:rPr lang="fr"/>
              <a:t>Expériences de vie  </a:t>
            </a:r>
          </a:p>
          <a:p>
            <a:pPr lvl="0" indent="-431800" marL="457200">
              <a:buClr>
                <a:schemeClr val="lt2"/>
              </a:buClr>
              <a:buSzPct val="100000"/>
              <a:buFont typeface="Georgia"/>
              <a:buChar char="●"/>
            </a:pPr>
            <a:r>
              <a:rPr lang="fr"/>
              <a:t>Facteurs génétiques </a:t>
            </a:r>
          </a:p>
        </p:txBody>
      </p:sp>
    </p:spTree>
  </p:cSld>
  <p:clrMapOvr>
    <a:masterClrMapping/>
  </p:clrMapOvr>
  <p:transition spd="slow">
    <p:cut/>
  </p:transition>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03" name="Shape 303"/>
        <p:cNvGrpSpPr/>
        <p:nvPr/>
      </p:nvGrpSpPr>
      <p:grpSpPr>
        <a:xfrm>
          <a:off y="0" x="0"/>
          <a:ext cy="0" cx="0"/>
          <a:chOff y="0" x="0"/>
          <a:chExt cy="0" cx="0"/>
        </a:xfrm>
      </p:grpSpPr>
      <p:sp>
        <p:nvSpPr>
          <p:cNvPr id="304" name="Shape 304"/>
          <p:cNvSpPr txBox="1"/>
          <p:nvPr>
            <p:ph type="title"/>
          </p:nvPr>
        </p:nvSpPr>
        <p:spPr>
          <a:xfrm>
            <a:off y="205978" x="457200"/>
            <a:ext cy="857400" cx="8229600"/>
          </a:xfrm>
          <a:prstGeom prst="rect">
            <a:avLst/>
          </a:prstGeom>
        </p:spPr>
        <p:txBody>
          <a:bodyPr bIns="91425" rIns="91425" lIns="91425" tIns="91425" anchor="ctr" anchorCtr="0">
            <a:noAutofit/>
          </a:bodyPr>
          <a:lstStyle/>
          <a:p>
            <a:pPr>
              <a:buNone/>
            </a:pPr>
            <a:r>
              <a:rPr lang="fr"/>
              <a:t>Traitements</a:t>
            </a:r>
          </a:p>
        </p:txBody>
      </p:sp>
      <p:sp>
        <p:nvSpPr>
          <p:cNvPr id="305" name="Shape 305"/>
          <p:cNvSpPr txBox="1"/>
          <p:nvPr>
            <p:ph idx="1" type="body"/>
          </p:nvPr>
        </p:nvSpPr>
        <p:spPr>
          <a:xfrm>
            <a:off y="1200150" x="457200"/>
            <a:ext cy="3266999" cx="8229600"/>
          </a:xfrm>
          <a:prstGeom prst="rect">
            <a:avLst/>
          </a:prstGeom>
        </p:spPr>
        <p:txBody>
          <a:bodyPr bIns="91425" rIns="91425" lIns="91425" tIns="91425" anchor="t" anchorCtr="0">
            <a:noAutofit/>
          </a:bodyPr>
          <a:lstStyle/>
          <a:p>
            <a:pPr rtl="0" lvl="0" indent="-406400" marL="457200">
              <a:spcBef>
                <a:spcPts val="560"/>
              </a:spcBef>
              <a:buClr>
                <a:schemeClr val="lt2"/>
              </a:buClr>
              <a:buSzPct val="145833"/>
              <a:buFont typeface="Arial"/>
              <a:buChar char="•"/>
            </a:pPr>
            <a:r>
              <a:rPr lang="fr"/>
              <a:t>Psychothérapie: </a:t>
            </a:r>
          </a:p>
          <a:p>
            <a:pPr rtl="0" lvl="1" indent="-406400" marL="914400">
              <a:spcBef>
                <a:spcPts val="560"/>
              </a:spcBef>
              <a:buClr>
                <a:schemeClr val="lt2"/>
              </a:buClr>
              <a:buSzPct val="100000"/>
              <a:buFont typeface="Courier New"/>
              <a:buChar char="o"/>
            </a:pPr>
            <a:r>
              <a:rPr sz="2800" lang="fr"/>
              <a:t>thérapie cognitivo-comportementale (traitement de choix)</a:t>
            </a:r>
          </a:p>
          <a:p>
            <a:pPr rtl="0" lvl="1" indent="-406400" marL="914400">
              <a:spcBef>
                <a:spcPts val="560"/>
              </a:spcBef>
              <a:buClr>
                <a:schemeClr val="lt2"/>
              </a:buClr>
              <a:buSzPct val="100000"/>
              <a:buFont typeface="Courier New"/>
              <a:buChar char="o"/>
            </a:pPr>
            <a:r>
              <a:rPr sz="2800" lang="fr"/>
              <a:t>thérapie de l’exposition</a:t>
            </a:r>
          </a:p>
          <a:p>
            <a:pPr rtl="0" lvl="0" indent="-431800" marL="457200">
              <a:buClr>
                <a:schemeClr val="lt2"/>
              </a:buClr>
              <a:buSzPct val="166666"/>
              <a:buFont typeface="Arial"/>
              <a:buChar char="•"/>
            </a:pPr>
            <a:r>
              <a:rPr lang="fr"/>
              <a:t>Médication</a:t>
            </a:r>
          </a:p>
          <a:p>
            <a:pPr rtl="0" lvl="1" indent="-406400" marL="914400">
              <a:buClr>
                <a:schemeClr val="lt2"/>
              </a:buClr>
              <a:buSzPct val="87500"/>
              <a:buFont typeface="Courier New"/>
              <a:buChar char="o"/>
            </a:pPr>
            <a:r>
              <a:rPr lang="fr"/>
              <a:t>Antidépresseurs</a:t>
            </a:r>
          </a:p>
          <a:p>
            <a:r>
              <a:t/>
            </a:r>
          </a:p>
        </p:txBody>
      </p:sp>
    </p:spTree>
  </p:cSld>
  <p:clrMapOvr>
    <a:masterClrMapping/>
  </p:clrMapOvr>
  <p:transition spd="slow">
    <p:cut/>
  </p:transition>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09" name="Shape 309"/>
        <p:cNvGrpSpPr/>
        <p:nvPr/>
      </p:nvGrpSpPr>
      <p:grpSpPr>
        <a:xfrm>
          <a:off y="0" x="0"/>
          <a:ext cy="0" cx="0"/>
          <a:chOff y="0" x="0"/>
          <a:chExt cy="0" cx="0"/>
        </a:xfrm>
      </p:grpSpPr>
      <p:sp>
        <p:nvSpPr>
          <p:cNvPr id="310" name="Shape 310"/>
          <p:cNvSpPr txBox="1"/>
          <p:nvPr>
            <p:ph type="title"/>
          </p:nvPr>
        </p:nvSpPr>
        <p:spPr>
          <a:xfrm>
            <a:off y="205978" x="457200"/>
            <a:ext cy="857400" cx="8229600"/>
          </a:xfrm>
          <a:prstGeom prst="rect">
            <a:avLst/>
          </a:prstGeom>
        </p:spPr>
        <p:txBody>
          <a:bodyPr bIns="91425" rIns="91425" lIns="91425" tIns="91425" anchor="ctr" anchorCtr="0">
            <a:noAutofit/>
          </a:bodyPr>
          <a:lstStyle/>
          <a:p>
            <a:pPr>
              <a:buNone/>
            </a:pPr>
            <a:r>
              <a:rPr sz="3600" lang="fr"/>
              <a:t>Mieux vivre avec la phobie sociale</a:t>
            </a:r>
          </a:p>
        </p:txBody>
      </p:sp>
      <p:sp>
        <p:nvSpPr>
          <p:cNvPr id="311" name="Shape 311"/>
          <p:cNvSpPr txBox="1"/>
          <p:nvPr>
            <p:ph idx="1" type="body"/>
          </p:nvPr>
        </p:nvSpPr>
        <p:spPr>
          <a:xfrm>
            <a:off y="1200150" x="457200"/>
            <a:ext cy="3266999" cx="8229600"/>
          </a:xfrm>
          <a:prstGeom prst="rect">
            <a:avLst/>
          </a:prstGeom>
        </p:spPr>
        <p:txBody>
          <a:bodyPr bIns="91425" rIns="91425" lIns="91425" tIns="91425" anchor="t" anchorCtr="0">
            <a:noAutofit/>
          </a:bodyPr>
          <a:lstStyle/>
          <a:p>
            <a:pPr rtl="0" lvl="0" indent="-406400" marL="457200">
              <a:buClr>
                <a:schemeClr val="lt2"/>
              </a:buClr>
              <a:buSzPct val="166666"/>
              <a:buFont typeface="Arial"/>
              <a:buChar char="•"/>
            </a:pPr>
            <a:r>
              <a:rPr sz="2800" lang="fr"/>
              <a:t>Faible consommation de caféine, d’alcool et de nicotine</a:t>
            </a:r>
          </a:p>
          <a:p>
            <a:pPr rtl="0" lvl="0" indent="-406400" marL="457200">
              <a:buClr>
                <a:schemeClr val="lt2"/>
              </a:buClr>
              <a:buSzPct val="166666"/>
              <a:buFont typeface="Arial"/>
              <a:buChar char="•"/>
            </a:pPr>
            <a:r>
              <a:rPr sz="2800" lang="fr"/>
              <a:t>Bonne alimentation</a:t>
            </a:r>
          </a:p>
          <a:p>
            <a:pPr rtl="0" lvl="0" indent="-406400" marL="457200">
              <a:buClr>
                <a:schemeClr val="lt2"/>
              </a:buClr>
              <a:buSzPct val="166666"/>
              <a:buFont typeface="Arial"/>
              <a:buChar char="•"/>
            </a:pPr>
            <a:r>
              <a:rPr sz="2800" lang="fr"/>
              <a:t>Exercice physique régulier</a:t>
            </a:r>
          </a:p>
          <a:p>
            <a:pPr rtl="0" lvl="0" indent="-406400" marL="457200">
              <a:buClr>
                <a:schemeClr val="lt2"/>
              </a:buClr>
              <a:buSzPct val="166666"/>
              <a:buFont typeface="Arial"/>
              <a:buChar char="•"/>
            </a:pPr>
            <a:r>
              <a:rPr sz="2800" lang="fr"/>
              <a:t>Équilibre entre le travail, le repos et les loisirs</a:t>
            </a:r>
          </a:p>
          <a:p>
            <a:pPr rtl="0" lvl="0" indent="-406400" marL="457200">
              <a:buClr>
                <a:schemeClr val="lt2"/>
              </a:buClr>
              <a:buSzPct val="166666"/>
              <a:buFont typeface="Arial"/>
              <a:buChar char="•"/>
            </a:pPr>
            <a:r>
              <a:rPr sz="2800" lang="fr"/>
              <a:t>Techniques de relaxation</a:t>
            </a:r>
          </a:p>
          <a:p>
            <a:pPr lvl="0" indent="-406400" marL="457200">
              <a:buClr>
                <a:schemeClr val="lt2"/>
              </a:buClr>
              <a:buSzPct val="166666"/>
              <a:buFont typeface="Arial"/>
              <a:buChar char="•"/>
            </a:pPr>
            <a:r>
              <a:rPr sz="2800" lang="fr"/>
              <a:t>Groupes de soutien et d’entraide</a:t>
            </a:r>
          </a:p>
        </p:txBody>
      </p:sp>
    </p:spTree>
  </p:cSld>
  <p:clrMapOvr>
    <a:masterClrMapping/>
  </p:clrMapOvr>
  <p:transition spd="slow">
    <p:cut/>
  </p:transition>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15" name="Shape 315"/>
        <p:cNvGrpSpPr/>
        <p:nvPr/>
      </p:nvGrpSpPr>
      <p:grpSpPr>
        <a:xfrm>
          <a:off y="0" x="0"/>
          <a:ext cy="0" cx="0"/>
          <a:chOff y="0" x="0"/>
          <a:chExt cy="0" cx="0"/>
        </a:xfrm>
      </p:grpSpPr>
      <p:sp>
        <p:nvSpPr>
          <p:cNvPr id="316" name="Shape 316"/>
          <p:cNvSpPr txBox="1"/>
          <p:nvPr>
            <p:ph type="title"/>
          </p:nvPr>
        </p:nvSpPr>
        <p:spPr>
          <a:xfrm>
            <a:off y="205975" x="457200"/>
            <a:ext cy="775199" cx="8229600"/>
          </a:xfrm>
          <a:prstGeom prst="rect">
            <a:avLst/>
          </a:prstGeom>
        </p:spPr>
        <p:txBody>
          <a:bodyPr bIns="91425" rIns="91425" lIns="91425" tIns="91425" anchor="ctr" anchorCtr="0">
            <a:noAutofit/>
          </a:bodyPr>
          <a:lstStyle/>
          <a:p>
            <a:pPr>
              <a:buNone/>
            </a:pPr>
            <a:r>
              <a:rPr lang="fr"/>
              <a:t>Ressources</a:t>
            </a:r>
          </a:p>
        </p:txBody>
      </p:sp>
      <p:sp>
        <p:nvSpPr>
          <p:cNvPr id="317" name="Shape 317"/>
          <p:cNvSpPr txBox="1"/>
          <p:nvPr>
            <p:ph idx="1" type="body"/>
          </p:nvPr>
        </p:nvSpPr>
        <p:spPr>
          <a:xfrm>
            <a:off y="908900" x="457200"/>
            <a:ext cy="3557999" cx="8229600"/>
          </a:xfrm>
          <a:prstGeom prst="rect">
            <a:avLst/>
          </a:prstGeom>
        </p:spPr>
        <p:txBody>
          <a:bodyPr bIns="91425" rIns="91425" lIns="91425" tIns="91425" anchor="t" anchorCtr="0">
            <a:noAutofit/>
          </a:bodyPr>
          <a:lstStyle/>
          <a:p>
            <a:pPr rtl="0" lvl="0">
              <a:buNone/>
            </a:pPr>
            <a:r>
              <a:rPr sz="2400" lang="fr"/>
              <a:t>Groupes d’entraide</a:t>
            </a:r>
          </a:p>
          <a:p>
            <a:pPr rtl="0" lvl="0" indent="-342900" marL="914400">
              <a:buClr>
                <a:schemeClr val="lt2"/>
              </a:buClr>
              <a:buSzPct val="100000"/>
              <a:buFont typeface="Georgia"/>
              <a:buChar char="●"/>
            </a:pPr>
            <a:r>
              <a:rPr sz="1800" lang="fr"/>
              <a:t>Phobies-zéro</a:t>
            </a:r>
          </a:p>
          <a:p>
            <a:pPr rtl="0" lvl="0" indent="-342900" marL="914400">
              <a:buClr>
                <a:schemeClr val="lt2"/>
              </a:buClr>
              <a:buSzPct val="100000"/>
              <a:buFont typeface="Georgia"/>
              <a:buChar char="●"/>
            </a:pPr>
            <a:r>
              <a:rPr sz="1800" lang="fr"/>
              <a:t>Revivre</a:t>
            </a:r>
          </a:p>
          <a:p>
            <a:pPr rtl="0" lvl="0" indent="-342900" marL="914400">
              <a:buClr>
                <a:schemeClr val="lt2"/>
              </a:buClr>
              <a:buSzPct val="100000"/>
              <a:buFont typeface="Georgia"/>
              <a:buChar char="●"/>
            </a:pPr>
            <a:r>
              <a:rPr sz="1800" lang="fr"/>
              <a:t>GEME (clientèle plus adulte)</a:t>
            </a:r>
          </a:p>
          <a:p>
            <a:pPr rtl="0" lvl="0">
              <a:buNone/>
            </a:pPr>
            <a:r>
              <a:rPr sz="2400" lang="fr"/>
              <a:t>Information sur la phobie sociale</a:t>
            </a:r>
          </a:p>
          <a:p>
            <a:pPr rtl="0" lvl="0" indent="-342900" marL="914400">
              <a:lnSpc>
                <a:spcPct val="115000"/>
              </a:lnSpc>
              <a:buClr>
                <a:schemeClr val="lt2"/>
              </a:buClr>
              <a:buSzPct val="100000"/>
              <a:buFont typeface="Georgia"/>
              <a:buChar char="●"/>
            </a:pPr>
            <a:r>
              <a:rPr sz="1800" lang="fr"/>
              <a:t>Revivre:</a:t>
            </a:r>
            <a:r>
              <a:rPr u="sng" sz="1800" lang="fr">
                <a:solidFill>
                  <a:schemeClr val="hlink"/>
                </a:solidFill>
                <a:hlinkClick r:id="rId3"/>
              </a:rPr>
              <a:t>http://www.revivre.org/troubles-anxieux.php</a:t>
            </a:r>
          </a:p>
          <a:p>
            <a:pPr rtl="0" lvl="0">
              <a:lnSpc>
                <a:spcPct val="115000"/>
              </a:lnSpc>
              <a:buNone/>
            </a:pPr>
            <a:r>
              <a:rPr sz="2400" lang="fr"/>
              <a:t>Lignes d’écoute</a:t>
            </a:r>
          </a:p>
          <a:p>
            <a:pPr rtl="0" lvl="0" indent="-342900" marL="914400">
              <a:lnSpc>
                <a:spcPct val="115000"/>
              </a:lnSpc>
              <a:buClr>
                <a:schemeClr val="lt2"/>
              </a:buClr>
              <a:buSzPct val="100000"/>
              <a:buFont typeface="Georgia"/>
              <a:buChar char="●"/>
            </a:pPr>
            <a:r>
              <a:rPr sz="1800" lang="fr"/>
              <a:t>Phobies-zéro: (514) 276-3105 lundi à vendredi 9h-21h</a:t>
            </a:r>
          </a:p>
          <a:p>
            <a:pPr rtl="0" lvl="0" indent="-342900" marL="914400">
              <a:lnSpc>
                <a:spcPct val="115000"/>
              </a:lnSpc>
              <a:buClr>
                <a:schemeClr val="lt2"/>
              </a:buClr>
              <a:buSzPct val="100000"/>
              <a:buFont typeface="Georgia"/>
              <a:buChar char="●"/>
            </a:pPr>
            <a:r>
              <a:rPr sz="1800" lang="fr"/>
              <a:t>Revivre: (514) 738-4873 ou 1 886-REVIVRE</a:t>
            </a:r>
          </a:p>
          <a:p>
            <a:pPr rtl="0" lvl="0">
              <a:lnSpc>
                <a:spcPct val="115000"/>
              </a:lnSpc>
              <a:buNone/>
            </a:pPr>
            <a:r>
              <a:rPr sz="2400" lang="fr"/>
              <a:t>Forum: </a:t>
            </a:r>
            <a:r>
              <a:rPr u="sng" sz="2400" lang="fr">
                <a:solidFill>
                  <a:schemeClr val="hlink"/>
                </a:solidFill>
                <a:hlinkClick r:id="rId4"/>
              </a:rPr>
              <a:t>http://www.phobies-zero.qc.ca/</a:t>
            </a:r>
            <a:r>
              <a:rPr sz="2400" lang="fr">
                <a:solidFill>
                  <a:srgbClr val="E9E0C9"/>
                </a:solidFill>
              </a:rPr>
              <a:t> </a:t>
            </a:r>
          </a:p>
          <a:p>
            <a:r>
              <a:t/>
            </a:r>
          </a:p>
          <a:p>
            <a:r>
              <a:t/>
            </a:r>
          </a:p>
          <a:p>
            <a:r>
              <a:t/>
            </a:r>
          </a:p>
          <a:p>
            <a:r>
              <a:t/>
            </a:r>
          </a:p>
          <a:p>
            <a:r>
              <a:t/>
            </a:r>
          </a:p>
          <a:p>
            <a:pPr rtl="0" lvl="0" indent="-381000" marL="914400">
              <a:buClr>
                <a:schemeClr val="lt2"/>
              </a:buClr>
              <a:buSzPct val="100000"/>
              <a:buFont typeface="Georgia"/>
              <a:buChar char="●"/>
            </a:pPr>
            <a:r>
              <a:rPr sz="2400" lang="fr"/>
              <a:t> </a:t>
            </a:r>
          </a:p>
        </p:txBody>
      </p:sp>
    </p:spTree>
  </p:cSld>
  <p:clrMapOvr>
    <a:masterClrMapping/>
  </p:clrMapOvr>
  <p:transition spd="slow">
    <p:cut/>
  </p:transition>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21" name="Shape 321"/>
        <p:cNvGrpSpPr/>
        <p:nvPr/>
      </p:nvGrpSpPr>
      <p:grpSpPr>
        <a:xfrm>
          <a:off y="0" x="0"/>
          <a:ext cy="0" cx="0"/>
          <a:chOff y="0" x="0"/>
          <a:chExt cy="0" cx="0"/>
        </a:xfrm>
      </p:grpSpPr>
      <p:sp>
        <p:nvSpPr>
          <p:cNvPr id="322" name="Shape 322"/>
          <p:cNvSpPr txBox="1"/>
          <p:nvPr>
            <p:ph type="title"/>
          </p:nvPr>
        </p:nvSpPr>
        <p:spPr>
          <a:xfrm>
            <a:off y="205978" x="457200"/>
            <a:ext cy="857400" cx="8229600"/>
          </a:xfrm>
          <a:prstGeom prst="rect">
            <a:avLst/>
          </a:prstGeom>
        </p:spPr>
        <p:txBody>
          <a:bodyPr bIns="91425" rIns="91425" lIns="91425" tIns="91425" anchor="ctr" anchorCtr="0">
            <a:noAutofit/>
          </a:bodyPr>
          <a:lstStyle/>
          <a:p>
            <a:pPr>
              <a:buNone/>
            </a:pPr>
            <a:r>
              <a:rPr lang="fr"/>
              <a:t>Références</a:t>
            </a:r>
          </a:p>
        </p:txBody>
      </p:sp>
      <p:sp>
        <p:nvSpPr>
          <p:cNvPr id="323" name="Shape 323"/>
          <p:cNvSpPr txBox="1"/>
          <p:nvPr>
            <p:ph idx="1" type="body"/>
          </p:nvPr>
        </p:nvSpPr>
        <p:spPr>
          <a:xfrm>
            <a:off y="938250" x="457200"/>
            <a:ext cy="3603600" cx="8229600"/>
          </a:xfrm>
          <a:prstGeom prst="rect">
            <a:avLst/>
          </a:prstGeom>
        </p:spPr>
        <p:txBody>
          <a:bodyPr bIns="91425" rIns="91425" lIns="91425" tIns="91425" anchor="t" anchorCtr="0">
            <a:noAutofit/>
          </a:bodyPr>
          <a:lstStyle/>
          <a:p>
            <a:pPr rtl="0" lvl="0" indent="-292100" marL="457200">
              <a:buClr>
                <a:srgbClr val="E9E0C9"/>
              </a:buClr>
              <a:buSzPct val="166666"/>
              <a:buFont typeface="Arial"/>
              <a:buChar char="•"/>
            </a:pPr>
            <a:r>
              <a:rPr sz="1000" lang="fr">
                <a:solidFill>
                  <a:srgbClr val="E9E0C9"/>
                </a:solidFill>
                <a:latin typeface="Arial"/>
                <a:ea typeface="Arial"/>
                <a:cs typeface="Arial"/>
                <a:sym typeface="Arial"/>
              </a:rPr>
              <a:t>La phobie sociale [En ligne]. Montréal: Fondation des maladies mentales; 2014 [Cité le 9 janvier 2014]. Disponible: </a:t>
            </a:r>
            <a:r>
              <a:rPr u="sng" sz="1000" lang="fr">
                <a:solidFill>
                  <a:srgbClr val="E9E0C9"/>
                </a:solidFill>
                <a:latin typeface="Arial"/>
                <a:ea typeface="Arial"/>
                <a:cs typeface="Arial"/>
                <a:sym typeface="Arial"/>
                <a:hlinkClick r:id="rId3"/>
              </a:rPr>
              <a:t>http://www.fmm-mif.ca/la-maladie-mentale.html?t=2&amp;i=5</a:t>
            </a:r>
          </a:p>
          <a:p>
            <a:r>
              <a:t/>
            </a:r>
          </a:p>
          <a:p>
            <a:pPr rtl="0" lvl="0" indent="-292100" marL="457200">
              <a:buClr>
                <a:srgbClr val="E9E0C9"/>
              </a:buClr>
              <a:buSzPct val="166666"/>
              <a:buFont typeface="Arial"/>
              <a:buChar char="•"/>
            </a:pPr>
            <a:r>
              <a:rPr sz="1000" lang="fr">
                <a:solidFill>
                  <a:srgbClr val="E9E0C9"/>
                </a:solidFill>
                <a:latin typeface="Arial"/>
                <a:ea typeface="Arial"/>
                <a:cs typeface="Arial"/>
                <a:sym typeface="Arial"/>
              </a:rPr>
              <a:t>Canoe.ca santé [En ligne]. Montréal : MediResource; c1996-2014. [Cité le 8 janvier 2014]. Maladies - Phobies ; Disponible : </a:t>
            </a:r>
            <a:r>
              <a:rPr u="sng" sz="1000" lang="fr">
                <a:solidFill>
                  <a:srgbClr val="E9E0C9"/>
                </a:solidFill>
                <a:latin typeface="Arial"/>
                <a:ea typeface="Arial"/>
                <a:cs typeface="Arial"/>
                <a:sym typeface="Arial"/>
                <a:hlinkClick r:id="rId4"/>
              </a:rPr>
              <a:t>http://sante.canoe.ca/condition_info_details.asp?channel_id=0&amp;relation_id=0&amp;disease_id=279&amp;page_no=1</a:t>
            </a:r>
          </a:p>
          <a:p>
            <a:r>
              <a:t/>
            </a:r>
          </a:p>
          <a:p>
            <a:pPr rtl="0" lvl="0" indent="-292100" marL="457200">
              <a:buClr>
                <a:srgbClr val="E9E0C9"/>
              </a:buClr>
              <a:buSzPct val="166666"/>
              <a:buFont typeface="Arial"/>
              <a:buChar char="•"/>
            </a:pPr>
            <a:r>
              <a:rPr sz="1000" lang="fr">
                <a:solidFill>
                  <a:srgbClr val="E9E0C9"/>
                </a:solidFill>
                <a:latin typeface="Arial"/>
                <a:ea typeface="Arial"/>
                <a:cs typeface="Arial"/>
                <a:sym typeface="Arial"/>
              </a:rPr>
              <a:t>Bexton B. La phobie sociale (ou le trouble d'anxiété sociale) [En ligne - PDF]. Montréal: Revivre; [Cité le 9 janvier 2014]. Disponible: </a:t>
            </a:r>
            <a:r>
              <a:rPr u="sng" sz="1000" lang="fr">
                <a:solidFill>
                  <a:srgbClr val="E9E0C9"/>
                </a:solidFill>
                <a:latin typeface="Arial"/>
                <a:ea typeface="Arial"/>
                <a:cs typeface="Arial"/>
                <a:sym typeface="Arial"/>
                <a:hlinkClick r:id="rId5"/>
              </a:rPr>
              <a:t>http://www.revivre.org/tinymce/jscripts/tiny_mce/plugins/filemanager/files/files/T.%20anxieux/La%20phobie%20sociale.pdf</a:t>
            </a:r>
          </a:p>
          <a:p>
            <a:r>
              <a:t/>
            </a:r>
          </a:p>
          <a:p>
            <a:pPr rtl="0" lvl="0" indent="-292100" marL="457200">
              <a:buClr>
                <a:srgbClr val="E9E0C9"/>
              </a:buClr>
              <a:buSzPct val="166666"/>
              <a:buFont typeface="Arial"/>
              <a:buChar char="•"/>
            </a:pPr>
            <a:r>
              <a:rPr sz="1000" lang="fr">
                <a:solidFill>
                  <a:srgbClr val="E9E0C9"/>
                </a:solidFill>
                <a:latin typeface="Arial"/>
                <a:ea typeface="Arial"/>
                <a:cs typeface="Arial"/>
                <a:sym typeface="Arial"/>
              </a:rPr>
              <a:t>Reevy G, Malamud Ozer Y, Ito Y. Phobia (p.435). Dans : Encyclopedia of Emotion, Volume 2 [Internet]. Greenwood ; 2010 [cité le 8 janvier 2014]. Disponible : </a:t>
            </a:r>
            <a:r>
              <a:rPr u="sng" sz="1000" lang="fr">
                <a:solidFill>
                  <a:srgbClr val="E9E0C9"/>
                </a:solidFill>
                <a:latin typeface="Arial"/>
                <a:ea typeface="Arial"/>
                <a:cs typeface="Arial"/>
                <a:sym typeface="Arial"/>
                <a:hlinkClick r:id="rId6"/>
              </a:rPr>
              <a:t>http://www.myilibrary.com?ID=293302</a:t>
            </a:r>
            <a:r>
              <a:rPr sz="1000" lang="fr">
                <a:solidFill>
                  <a:srgbClr val="E9E0C9"/>
                </a:solidFill>
                <a:latin typeface="Arial"/>
                <a:ea typeface="Arial"/>
                <a:cs typeface="Arial"/>
                <a:sym typeface="Arial"/>
              </a:rPr>
              <a:t> </a:t>
            </a:r>
          </a:p>
          <a:p>
            <a:r>
              <a:t/>
            </a:r>
          </a:p>
          <a:p>
            <a:pPr rtl="0" lvl="0" indent="-292100" marL="457200">
              <a:buClr>
                <a:srgbClr val="E9E0C9"/>
              </a:buClr>
              <a:buSzPct val="166666"/>
              <a:buFont typeface="Arial"/>
              <a:buChar char="•"/>
            </a:pPr>
            <a:r>
              <a:rPr sz="1000" lang="fr">
                <a:solidFill>
                  <a:srgbClr val="E9E0C9"/>
                </a:solidFill>
                <a:latin typeface="Arial"/>
                <a:ea typeface="Arial"/>
                <a:cs typeface="Arial"/>
                <a:sym typeface="Arial"/>
              </a:rPr>
              <a:t>Phobies-Zéro [En ligne].Québec: Phobies-zéro; 1991 ;[ cité le 14 janvier 2014] Disponible: </a:t>
            </a:r>
            <a:r>
              <a:rPr u="sng" sz="1000" lang="fr">
                <a:solidFill>
                  <a:srgbClr val="E9E0C9"/>
                </a:solidFill>
                <a:latin typeface="Arial"/>
                <a:ea typeface="Arial"/>
                <a:cs typeface="Arial"/>
                <a:sym typeface="Arial"/>
                <a:hlinkClick r:id="rId7"/>
              </a:rPr>
              <a:t>www.phobies-zéro.qc.ca</a:t>
            </a:r>
          </a:p>
          <a:p>
            <a:r>
              <a:t/>
            </a:r>
          </a:p>
          <a:p>
            <a:pPr rtl="0" lvl="0" indent="-292100" marL="457200">
              <a:buClr>
                <a:srgbClr val="E9E0C9"/>
              </a:buClr>
              <a:buSzPct val="166666"/>
              <a:buFont typeface="Arial"/>
              <a:buChar char="•"/>
            </a:pPr>
            <a:r>
              <a:rPr sz="1000" lang="fr">
                <a:solidFill>
                  <a:srgbClr val="E9E0C9"/>
                </a:solidFill>
                <a:latin typeface="Arial"/>
                <a:ea typeface="Arial"/>
                <a:cs typeface="Arial"/>
                <a:sym typeface="Arial"/>
              </a:rPr>
              <a:t>Ataq.org [En ligne]. Québec: Association de troubles anxieux de Québec; c2005 [Modifié en 2005; cité le 14 janvier 2014]. Disponible: </a:t>
            </a:r>
            <a:r>
              <a:rPr u="sng" sz="1000" lang="fr">
                <a:solidFill>
                  <a:srgbClr val="E9E0C9"/>
                </a:solidFill>
                <a:latin typeface="Arial"/>
                <a:ea typeface="Arial"/>
                <a:cs typeface="Arial"/>
                <a:sym typeface="Arial"/>
                <a:hlinkClick r:id="rId8"/>
              </a:rPr>
              <a:t>http://www.ataq.org/</a:t>
            </a:r>
            <a:r>
              <a:rPr sz="1000" lang="fr">
                <a:solidFill>
                  <a:srgbClr val="E9E0C9"/>
                </a:solidFill>
                <a:latin typeface="Arial"/>
                <a:ea typeface="Arial"/>
                <a:cs typeface="Arial"/>
                <a:sym typeface="Arial"/>
              </a:rPr>
              <a:t>.</a:t>
            </a:r>
          </a:p>
          <a:p>
            <a:r>
              <a:t/>
            </a:r>
          </a:p>
          <a:p>
            <a:pPr rtl="0" lvl="0" indent="-292100" marL="457200">
              <a:buClr>
                <a:srgbClr val="E9E0C9"/>
              </a:buClr>
              <a:buSzPct val="166666"/>
              <a:buFont typeface="Arial"/>
              <a:buChar char="•"/>
            </a:pPr>
            <a:r>
              <a:rPr sz="1000" lang="fr">
                <a:solidFill>
                  <a:srgbClr val="E9E0C9"/>
                </a:solidFill>
                <a:latin typeface="Arial"/>
                <a:ea typeface="Arial"/>
                <a:cs typeface="Arial"/>
                <a:sym typeface="Arial"/>
              </a:rPr>
              <a:t>Careau, Louis. L'anxiété sociale [En ligne] Québec : Université Laval [cité le 13 janvier 2014]. Disponible : </a:t>
            </a:r>
            <a:r>
              <a:rPr u="sng" sz="1000" lang="fr">
                <a:solidFill>
                  <a:srgbClr val="E9E0C9"/>
                </a:solidFill>
                <a:latin typeface="Arial"/>
                <a:ea typeface="Arial"/>
                <a:cs typeface="Arial"/>
                <a:sym typeface="Arial"/>
                <a:hlinkClick r:id="rId9"/>
              </a:rPr>
              <a:t>https://www.aide.ulaval.ca/cms/site/aide/Accueil/Psychologie/Difficultes_frequentes/Anxiete_sociale</a:t>
            </a:r>
          </a:p>
          <a:p>
            <a:r>
              <a:t/>
            </a:r>
          </a:p>
          <a:p>
            <a:pPr rtl="0" lvl="0" indent="-292100" marL="457200">
              <a:buClr>
                <a:srgbClr val="E9E0C9"/>
              </a:buClr>
              <a:buSzPct val="166666"/>
              <a:buFont typeface="Arial"/>
              <a:buChar char="•"/>
            </a:pPr>
            <a:r>
              <a:rPr sz="1000" lang="fr">
                <a:solidFill>
                  <a:srgbClr val="E9E0C9"/>
                </a:solidFill>
                <a:latin typeface="Arial"/>
                <a:ea typeface="Arial"/>
                <a:cs typeface="Arial"/>
                <a:sym typeface="Arial"/>
              </a:rPr>
              <a:t>Social Phobia (Social Anxiety Disorder) [En ligne] Bethesda : National Institute of Health; [Cité le 13 janvier 2014]. Disponible : </a:t>
            </a:r>
            <a:r>
              <a:rPr u="sng" sz="1000" lang="fr">
                <a:solidFill>
                  <a:srgbClr val="E9E0C9"/>
                </a:solidFill>
                <a:latin typeface="Arial"/>
                <a:ea typeface="Arial"/>
                <a:cs typeface="Arial"/>
                <a:sym typeface="Arial"/>
                <a:hlinkClick r:id="rId10"/>
              </a:rPr>
              <a:t>http://www.nimh.nih.gov/health/topics/social-phobia-social-anxiety-disorder/index.shtml</a:t>
            </a:r>
          </a:p>
          <a:p>
            <a:r>
              <a:t/>
            </a:r>
          </a:p>
          <a:p>
            <a:r>
              <a:t/>
            </a:r>
          </a:p>
        </p:txBody>
      </p:sp>
    </p:spTree>
  </p:cSld>
  <p:clrMapOvr>
    <a:masterClrMapping/>
  </p:clrMapOvr>
  <p:transition spd="slow">
    <p:cut/>
  </p:transition>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27" name="Shape 327"/>
        <p:cNvGrpSpPr/>
        <p:nvPr/>
      </p:nvGrpSpPr>
      <p:grpSpPr>
        <a:xfrm>
          <a:off y="0" x="0"/>
          <a:ext cy="0" cx="0"/>
          <a:chOff y="0" x="0"/>
          <a:chExt cy="0" cx="0"/>
        </a:xfrm>
      </p:grpSpPr>
      <p:sp>
        <p:nvSpPr>
          <p:cNvPr id="328" name="Shape 328"/>
          <p:cNvSpPr txBox="1"/>
          <p:nvPr>
            <p:ph idx="1" type="body"/>
          </p:nvPr>
        </p:nvSpPr>
        <p:spPr>
          <a:xfrm>
            <a:off y="1200150" x="457200"/>
            <a:ext cy="3266999" cx="8229600"/>
          </a:xfrm>
          <a:prstGeom prst="rect">
            <a:avLst/>
          </a:prstGeom>
        </p:spPr>
        <p:txBody>
          <a:bodyPr bIns="91425" rIns="91425" lIns="91425" tIns="91425" anchor="t" anchorCtr="0">
            <a:noAutofit/>
          </a:bodyPr>
          <a:lstStyle/>
          <a:p>
            <a:pPr algn="ctr">
              <a:buNone/>
            </a:pPr>
            <a:r>
              <a:rPr sz="4800" lang="fr"/>
              <a:t>Avez-vous des questions?</a:t>
            </a:r>
          </a:p>
        </p:txBody>
      </p:sp>
    </p:spTree>
  </p:cSld>
  <p:clrMapOvr>
    <a:masterClrMapping/>
  </p:clrMapOvr>
  <p:transition spd="slow">
    <p:cut/>
  </p:transition>
</p:sld>
</file>

<file path=ppt/theme/theme1.xml><?xml version="1.0" encoding="utf-8"?>
<a:theme xmlns:a="http://schemas.openxmlformats.org/drawingml/2006/main" xmlns:r="http://schemas.openxmlformats.org/officeDocument/2006/relationships" name="color-strip">
  <a:themeElements>
    <a:clrScheme name="Custom 458">
      <a:dk1>
        <a:srgbClr val="6A0212"/>
      </a:dk1>
      <a:lt1>
        <a:srgbClr val="B43C3E"/>
      </a:lt1>
      <a:dk2>
        <a:srgbClr val="000000"/>
      </a:dk2>
      <a:lt2>
        <a:srgbClr val="E9E0C9"/>
      </a:lt2>
      <a:accent1>
        <a:srgbClr val="D60030"/>
      </a:accent1>
      <a:accent2>
        <a:srgbClr val="FFA711"/>
      </a:accent2>
      <a:accent3>
        <a:srgbClr val="709E0B"/>
      </a:accent3>
      <a:accent4>
        <a:srgbClr val="006985"/>
      </a:accent4>
      <a:accent5>
        <a:srgbClr val="3A1E5E"/>
      </a:accent5>
      <a:accent6>
        <a:srgbClr val="FF6428"/>
      </a:accent6>
      <a:hlink>
        <a:srgbClr val="CDA43D"/>
      </a:hlink>
      <a:folHlink>
        <a:srgbClr val="744F1A"/>
      </a:folHlink>
    </a:clrScheme>
    <a:fontScheme name="Office">
      <a:maj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ajorFont>
      <a:minorFont>
        <a:latin typeface="Arial"/>
        <a:ea typeface=""/>
        <a:cs typeface=""/>
        <a:font typeface="ＭＳ Ｐゴシック" script="Jpan"/>
        <a:font typeface="맑은 고딕" script="Hang"/>
        <a:font typeface="宋体" script="Hans"/>
        <a:font typeface="新細明體" script="Hant"/>
        <a:font typeface="Arial" script="Arab"/>
        <a:font typeface="Arial" script="Hebr"/>
        <a:font typeface="Cordia New" script="Thai"/>
        <a:font typeface="Nyala" script="Ethi"/>
        <a:font typeface="Vrinda" script="Beng"/>
        <a:font typeface="Shruti" script="Gujr"/>
        <a:font typeface="DaunPenh"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Arial" script="Viet"/>
        <a:font typeface="Microsoft Uighur" script="Uigh"/>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lgn="ctr" cap="flat" cmpd="sng">
          <a:solidFill>
            <a:schemeClr val="phClr">
              <a:shade val="95000"/>
              <a:satMod val="105000"/>
            </a:schemeClr>
          </a:solidFill>
          <a:prstDash val="solid"/>
        </a:ln>
        <a:ln w="25400" algn="ctr" cap="flat" cmpd="sng">
          <a:solidFill>
            <a:schemeClr val="phClr"/>
          </a:solidFill>
          <a:prstDash val="solid"/>
        </a:ln>
        <a:ln w="38100" algn="ctr" cap="flat" cmpd="sng">
          <a:solidFill>
            <a:schemeClr val="phClr"/>
          </a:solidFill>
          <a:prstDash val="solid"/>
        </a:ln>
      </a:lnStyleLst>
      <a:effectStyleLst>
        <a:effectStyle>
          <a:effectLst>
            <a:outerShdw rotWithShape="0" dir="5400000" blurRad="40000" dist="20000">
              <a:srgbClr val="000000">
                <a:alpha val="38000"/>
              </a:srgbClr>
            </a:outerShdw>
          </a:effectLst>
        </a:effectStyle>
        <a:effectStyle>
          <a:effectLst>
            <a:outerShdw rotWithShape="0" dir="5400000" blurRad="40000" dist="23000">
              <a:srgbClr val="000000">
                <a:alpha val="35000"/>
              </a:srgbClr>
            </a:outerShdw>
          </a:effectLst>
        </a:effectStyle>
        <a:effectStyle>
          <a:effectLst>
            <a:outerShdw rotWithShape="0" dir="5400000" blurRad="40000" dist="23000">
              <a:srgbClr val="000000">
                <a:alpha val="35000"/>
              </a:srgbClr>
            </a:outerShdw>
          </a:effectLst>
          <a:scene3d>
            <a:camera prst="orthographicFront">
              <a:rot rev="0" lon="0" lat="0"/>
            </a:camera>
            <a:lightRig dir="t" rig="threePt">
              <a:rot rev="1200000" lon="0" lat="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t="-80000" b="180000" r="50000" l="50000"/>
          </a:path>
        </a:gradFill>
        <a:gradFill rotWithShape="1">
          <a:gsLst>
            <a:gs pos="0">
              <a:schemeClr val="phClr">
                <a:tint val="80000"/>
                <a:satMod val="300000"/>
              </a:schemeClr>
            </a:gs>
            <a:gs pos="100000">
              <a:schemeClr val="phClr">
                <a:shade val="30000"/>
                <a:satMod val="200000"/>
              </a:schemeClr>
            </a:gs>
          </a:gsLst>
          <a:path path="circle">
            <a:fillToRect t="50000" b="50000" r="50000" l="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ajorFont>
      <a:minorFont>
        <a:latin typeface="Arial"/>
        <a:ea typeface=""/>
        <a:cs typeface=""/>
        <a:font typeface="ＭＳ Ｐゴシック" script="Jpan"/>
        <a:font typeface="맑은 고딕" script="Hang"/>
        <a:font typeface="宋体" script="Hans"/>
        <a:font typeface="新細明體" script="Hant"/>
        <a:font typeface="Arial" script="Arab"/>
        <a:font typeface="Arial" script="Hebr"/>
        <a:font typeface="Cordia New" script="Thai"/>
        <a:font typeface="Nyala" script="Ethi"/>
        <a:font typeface="Vrinda" script="Beng"/>
        <a:font typeface="Shruti" script="Gujr"/>
        <a:font typeface="DaunPenh"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Arial" script="Viet"/>
        <a:font typeface="Microsoft Uighur" script="Uigh"/>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lgn="ctr" cap="flat" cmpd="sng">
          <a:solidFill>
            <a:schemeClr val="phClr">
              <a:shade val="95000"/>
              <a:satMod val="105000"/>
            </a:schemeClr>
          </a:solidFill>
          <a:prstDash val="solid"/>
        </a:ln>
        <a:ln w="25400" algn="ctr" cap="flat" cmpd="sng">
          <a:solidFill>
            <a:schemeClr val="phClr"/>
          </a:solidFill>
          <a:prstDash val="solid"/>
        </a:ln>
        <a:ln w="38100" algn="ctr" cap="flat" cmpd="sng">
          <a:solidFill>
            <a:schemeClr val="phClr"/>
          </a:solidFill>
          <a:prstDash val="solid"/>
        </a:ln>
      </a:lnStyleLst>
      <a:effectStyleLst>
        <a:effectStyle>
          <a:effectLst>
            <a:outerShdw rotWithShape="0" dir="5400000" blurRad="40000" dist="20000">
              <a:srgbClr val="000000">
                <a:alpha val="38000"/>
              </a:srgbClr>
            </a:outerShdw>
          </a:effectLst>
        </a:effectStyle>
        <a:effectStyle>
          <a:effectLst>
            <a:outerShdw rotWithShape="0" dir="5400000" blurRad="40000" dist="23000">
              <a:srgbClr val="000000">
                <a:alpha val="35000"/>
              </a:srgbClr>
            </a:outerShdw>
          </a:effectLst>
        </a:effectStyle>
        <a:effectStyle>
          <a:effectLst>
            <a:outerShdw rotWithShape="0" dir="5400000" blurRad="40000" dist="23000">
              <a:srgbClr val="000000">
                <a:alpha val="35000"/>
              </a:srgbClr>
            </a:outerShdw>
          </a:effectLst>
          <a:scene3d>
            <a:camera prst="orthographicFront">
              <a:rot rev="0" lon="0" lat="0"/>
            </a:camera>
            <a:lightRig dir="t" rig="threePt">
              <a:rot rev="1200000" lon="0" lat="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t="-80000" b="180000" r="50000" l="50000"/>
          </a:path>
        </a:gradFill>
        <a:gradFill rotWithShape="1">
          <a:gsLst>
            <a:gs pos="0">
              <a:schemeClr val="phClr">
                <a:tint val="80000"/>
                <a:satMod val="300000"/>
              </a:schemeClr>
            </a:gs>
            <a:gs pos="100000">
              <a:schemeClr val="phClr">
                <a:shade val="30000"/>
                <a:satMod val="200000"/>
              </a:schemeClr>
            </a:gs>
          </a:gsLst>
          <a:path path="circle">
            <a:fillToRect t="50000" b="50000" r="50000" l="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ajorFont>
      <a:minorFont>
        <a:latin typeface="Arial"/>
        <a:ea typeface=""/>
        <a:cs typeface=""/>
        <a:font typeface="ＭＳ Ｐゴシック" script="Jpan"/>
        <a:font typeface="맑은 고딕" script="Hang"/>
        <a:font typeface="宋体" script="Hans"/>
        <a:font typeface="新細明體" script="Hant"/>
        <a:font typeface="Arial" script="Arab"/>
        <a:font typeface="Arial" script="Hebr"/>
        <a:font typeface="Cordia New" script="Thai"/>
        <a:font typeface="Nyala" script="Ethi"/>
        <a:font typeface="Vrinda" script="Beng"/>
        <a:font typeface="Shruti" script="Gujr"/>
        <a:font typeface="DaunPenh"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Arial" script="Viet"/>
        <a:font typeface="Microsoft Uighur" script="Uigh"/>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lgn="ctr" cap="flat" cmpd="sng">
          <a:solidFill>
            <a:schemeClr val="phClr">
              <a:shade val="95000"/>
              <a:satMod val="105000"/>
            </a:schemeClr>
          </a:solidFill>
          <a:prstDash val="solid"/>
        </a:ln>
        <a:ln w="25400" algn="ctr" cap="flat" cmpd="sng">
          <a:solidFill>
            <a:schemeClr val="phClr"/>
          </a:solidFill>
          <a:prstDash val="solid"/>
        </a:ln>
        <a:ln w="38100" algn="ctr" cap="flat" cmpd="sng">
          <a:solidFill>
            <a:schemeClr val="phClr"/>
          </a:solidFill>
          <a:prstDash val="solid"/>
        </a:ln>
      </a:lnStyleLst>
      <a:effectStyleLst>
        <a:effectStyle>
          <a:effectLst>
            <a:outerShdw rotWithShape="0" dir="5400000" blurRad="40000" dist="20000">
              <a:srgbClr val="000000">
                <a:alpha val="38000"/>
              </a:srgbClr>
            </a:outerShdw>
          </a:effectLst>
        </a:effectStyle>
        <a:effectStyle>
          <a:effectLst>
            <a:outerShdw rotWithShape="0" dir="5400000" blurRad="40000" dist="23000">
              <a:srgbClr val="000000">
                <a:alpha val="35000"/>
              </a:srgbClr>
            </a:outerShdw>
          </a:effectLst>
        </a:effectStyle>
        <a:effectStyle>
          <a:effectLst>
            <a:outerShdw rotWithShape="0" dir="5400000" blurRad="40000" dist="23000">
              <a:srgbClr val="000000">
                <a:alpha val="35000"/>
              </a:srgbClr>
            </a:outerShdw>
          </a:effectLst>
          <a:scene3d>
            <a:camera prst="orthographicFront">
              <a:rot rev="0" lon="0" lat="0"/>
            </a:camera>
            <a:lightRig dir="t" rig="threePt">
              <a:rot rev="1200000" lon="0" lat="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t="-80000" b="180000" r="50000" l="50000"/>
          </a:path>
        </a:gradFill>
        <a:gradFill rotWithShape="1">
          <a:gsLst>
            <a:gs pos="0">
              <a:schemeClr val="phClr">
                <a:tint val="80000"/>
                <a:satMod val="300000"/>
              </a:schemeClr>
            </a:gs>
            <a:gs pos="100000">
              <a:schemeClr val="phClr">
                <a:shade val="30000"/>
                <a:satMod val="200000"/>
              </a:schemeClr>
            </a:gs>
          </a:gsLst>
          <a:path path="circle">
            <a:fillToRect t="50000" b="50000" r="50000" l="50000"/>
          </a:path>
        </a:gradFill>
      </a:bgFillStyleLst>
    </a:fmtScheme>
  </a:themeElements>
</a:theme>
</file>